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9" r:id="rId1"/>
    <p:sldMasterId id="2147483773" r:id="rId2"/>
  </p:sldMasterIdLst>
  <p:notesMasterIdLst>
    <p:notesMasterId r:id="rId33"/>
  </p:notesMasterIdLst>
  <p:handoutMasterIdLst>
    <p:handoutMasterId r:id="rId34"/>
  </p:handoutMasterIdLst>
  <p:sldIdLst>
    <p:sldId id="256" r:id="rId3"/>
    <p:sldId id="384" r:id="rId4"/>
    <p:sldId id="266" r:id="rId5"/>
    <p:sldId id="265" r:id="rId6"/>
    <p:sldId id="349" r:id="rId7"/>
    <p:sldId id="350" r:id="rId8"/>
    <p:sldId id="310" r:id="rId9"/>
    <p:sldId id="269" r:id="rId10"/>
    <p:sldId id="270" r:id="rId11"/>
    <p:sldId id="271" r:id="rId12"/>
    <p:sldId id="272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76" r:id="rId23"/>
    <p:sldId id="366" r:id="rId24"/>
    <p:sldId id="367" r:id="rId25"/>
    <p:sldId id="385" r:id="rId26"/>
    <p:sldId id="369" r:id="rId27"/>
    <p:sldId id="377" r:id="rId28"/>
    <p:sldId id="378" r:id="rId29"/>
    <p:sldId id="379" r:id="rId30"/>
    <p:sldId id="371" r:id="rId31"/>
    <p:sldId id="38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B0FE"/>
    <a:srgbClr val="022A9C"/>
    <a:srgbClr val="1306B6"/>
    <a:srgbClr val="0000FF"/>
    <a:srgbClr val="70899B"/>
    <a:srgbClr val="FEB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image" Target="../media/image11.png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image" Target="../media/image11.png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CC834-DD73-40F2-A7D3-0E47CB369C79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0634F0-D49E-4BA8-9878-2CADA096C118}">
      <dgm:prSet phldrT="[Text]" custT="1"/>
      <dgm:spPr>
        <a:solidFill>
          <a:srgbClr val="0070C0"/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Экономичность</a:t>
          </a:r>
          <a:endParaRPr lang="en-US" sz="2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Оплата единого комплекта пошлин в одной валюте</a:t>
          </a:r>
          <a:endParaRPr lang="en-US" sz="19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268D137F-88F7-46F3-AA7A-0F9B47D6EF1F}" type="parTrans" cxnId="{1951CD81-2D65-471D-BDE8-BA4208571F67}">
      <dgm:prSet/>
      <dgm:spPr/>
      <dgm:t>
        <a:bodyPr/>
        <a:lstStyle/>
        <a:p>
          <a:endParaRPr lang="en-US"/>
        </a:p>
      </dgm:t>
    </dgm:pt>
    <dgm:pt modelId="{5C0BFA29-AC4D-4DE8-82AE-7536D35B0547}" type="sibTrans" cxnId="{1951CD81-2D65-471D-BDE8-BA4208571F67}">
      <dgm:prSet/>
      <dgm:spPr/>
      <dgm:t>
        <a:bodyPr/>
        <a:lstStyle/>
        <a:p>
          <a:endParaRPr lang="en-US"/>
        </a:p>
      </dgm:t>
    </dgm:pt>
    <dgm:pt modelId="{9984D7B2-F9C6-49AA-BE42-D33935E00E8C}">
      <dgm:prSet phldrT="[Text]" custT="1"/>
      <dgm:spPr>
        <a:solidFill>
          <a:srgbClr val="0070C0"/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Эффективность</a:t>
          </a:r>
          <a:endParaRPr lang="en-US" sz="2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Легкость управления регистрацией</a:t>
          </a:r>
          <a:endParaRPr lang="en-US" sz="19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0D1A72EF-C543-4995-A077-CA7E075FB5EC}" type="parTrans" cxnId="{4AE6AD11-5EDD-4E73-8F17-C71D563658D4}">
      <dgm:prSet/>
      <dgm:spPr/>
      <dgm:t>
        <a:bodyPr/>
        <a:lstStyle/>
        <a:p>
          <a:endParaRPr lang="en-US"/>
        </a:p>
      </dgm:t>
    </dgm:pt>
    <dgm:pt modelId="{B212F2DE-6127-42CC-8A07-DC440F27C6DB}" type="sibTrans" cxnId="{4AE6AD11-5EDD-4E73-8F17-C71D563658D4}">
      <dgm:prSet/>
      <dgm:spPr/>
      <dgm:t>
        <a:bodyPr/>
        <a:lstStyle/>
        <a:p>
          <a:endParaRPr lang="en-US"/>
        </a:p>
      </dgm:t>
    </dgm:pt>
    <dgm:pt modelId="{E8232375-8099-478A-A663-5BF6B16AD6CD}">
      <dgm:prSet phldrT="[Text]" custT="1"/>
      <dgm:spPr>
        <a:solidFill>
          <a:srgbClr val="0070C0"/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Простота</a:t>
          </a:r>
          <a:endParaRPr lang="en-US" sz="2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9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Гаагская система позволяет получить охрану дизайна с минимумом формальностей</a:t>
          </a:r>
          <a:endParaRPr lang="en-US" sz="19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8D47E15-9284-47EE-AECB-9BA9583125ED}" type="sibTrans" cxnId="{8C2EB10D-8459-4F1A-856C-58C3BB388D9D}">
      <dgm:prSet/>
      <dgm:spPr/>
      <dgm:t>
        <a:bodyPr/>
        <a:lstStyle/>
        <a:p>
          <a:endParaRPr lang="en-US"/>
        </a:p>
      </dgm:t>
    </dgm:pt>
    <dgm:pt modelId="{A2FB6A79-78C9-41DB-8FB0-F5422AD33DF2}" type="parTrans" cxnId="{8C2EB10D-8459-4F1A-856C-58C3BB388D9D}">
      <dgm:prSet/>
      <dgm:spPr/>
      <dgm:t>
        <a:bodyPr/>
        <a:lstStyle/>
        <a:p>
          <a:endParaRPr lang="en-US"/>
        </a:p>
      </dgm:t>
    </dgm:pt>
    <dgm:pt modelId="{B81932E6-DC69-454F-AAED-02C759DCCEF7}" type="pres">
      <dgm:prSet presAssocID="{965CC834-DD73-40F2-A7D3-0E47CB369C7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0BEAD3-C890-4268-BAA4-F68A9D447525}" type="pres">
      <dgm:prSet presAssocID="{E8232375-8099-478A-A663-5BF6B16AD6CD}" presName="comp" presStyleCnt="0"/>
      <dgm:spPr/>
    </dgm:pt>
    <dgm:pt modelId="{6C3B51EE-F13B-4D27-BA91-9E69719804B3}" type="pres">
      <dgm:prSet presAssocID="{E8232375-8099-478A-A663-5BF6B16AD6CD}" presName="box" presStyleLbl="node1" presStyleIdx="0" presStyleCnt="3" custLinFactNeighborX="2752" custLinFactNeighborY="5980"/>
      <dgm:spPr/>
      <dgm:t>
        <a:bodyPr/>
        <a:lstStyle/>
        <a:p>
          <a:endParaRPr lang="en-US"/>
        </a:p>
      </dgm:t>
    </dgm:pt>
    <dgm:pt modelId="{217B1193-933B-4267-8C14-D0ED922B732D}" type="pres">
      <dgm:prSet presAssocID="{E8232375-8099-478A-A663-5BF6B16AD6CD}" presName="img" presStyleLbl="fgImgPlace1" presStyleIdx="0" presStyleCnt="3" custScaleY="106749" custLinFactNeighborX="-1517" custLinFactNeighborY="715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en-US"/>
        </a:p>
      </dgm:t>
    </dgm:pt>
    <dgm:pt modelId="{482D46A6-1FAB-4B0F-9E7F-585D5CA6A963}" type="pres">
      <dgm:prSet presAssocID="{E8232375-8099-478A-A663-5BF6B16AD6C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C4F20-32B5-483A-92CB-AFFE6BBB6C57}" type="pres">
      <dgm:prSet presAssocID="{38D47E15-9284-47EE-AECB-9BA9583125ED}" presName="spacer" presStyleCnt="0"/>
      <dgm:spPr/>
    </dgm:pt>
    <dgm:pt modelId="{6E776A5C-6998-42F9-AD0C-F56F3310EB1C}" type="pres">
      <dgm:prSet presAssocID="{9D0634F0-D49E-4BA8-9878-2CADA096C118}" presName="comp" presStyleCnt="0"/>
      <dgm:spPr/>
    </dgm:pt>
    <dgm:pt modelId="{4DB90663-5C14-4CBE-A0D8-ADBDEC48A6D3}" type="pres">
      <dgm:prSet presAssocID="{9D0634F0-D49E-4BA8-9878-2CADA096C118}" presName="box" presStyleLbl="node1" presStyleIdx="1" presStyleCnt="3" custLinFactNeighborY="2977"/>
      <dgm:spPr/>
      <dgm:t>
        <a:bodyPr/>
        <a:lstStyle/>
        <a:p>
          <a:endParaRPr lang="en-US"/>
        </a:p>
      </dgm:t>
    </dgm:pt>
    <dgm:pt modelId="{05879CED-DE13-4D02-8B93-D472785095F0}" type="pres">
      <dgm:prSet presAssocID="{9D0634F0-D49E-4BA8-9878-2CADA096C118}" presName="img" presStyleLbl="fgImgPlace1" presStyleIdx="1" presStyleCnt="3" custScaleY="106749" custLinFactNeighborX="-1517" custLinFactNeighborY="1460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417" b="-10417"/>
          </a:stretch>
        </a:blipFill>
      </dgm:spPr>
      <dgm:t>
        <a:bodyPr/>
        <a:lstStyle/>
        <a:p>
          <a:endParaRPr lang="en-US"/>
        </a:p>
      </dgm:t>
    </dgm:pt>
    <dgm:pt modelId="{EF484D3B-9F37-48FC-876F-9B78BB9359F1}" type="pres">
      <dgm:prSet presAssocID="{9D0634F0-D49E-4BA8-9878-2CADA096C11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76E74-7DD4-4B3E-AB73-72DDE8B2BE92}" type="pres">
      <dgm:prSet presAssocID="{5C0BFA29-AC4D-4DE8-82AE-7536D35B0547}" presName="spacer" presStyleCnt="0"/>
      <dgm:spPr/>
    </dgm:pt>
    <dgm:pt modelId="{EC5DF173-044B-4858-AAA5-A7A7557BC9BC}" type="pres">
      <dgm:prSet presAssocID="{9984D7B2-F9C6-49AA-BE42-D33935E00E8C}" presName="comp" presStyleCnt="0"/>
      <dgm:spPr/>
    </dgm:pt>
    <dgm:pt modelId="{62EEA215-8676-4025-9AB3-B8EBF27427C4}" type="pres">
      <dgm:prSet presAssocID="{9984D7B2-F9C6-49AA-BE42-D33935E00E8C}" presName="box" presStyleLbl="node1" presStyleIdx="2" presStyleCnt="3"/>
      <dgm:spPr/>
      <dgm:t>
        <a:bodyPr/>
        <a:lstStyle/>
        <a:p>
          <a:endParaRPr lang="en-US"/>
        </a:p>
      </dgm:t>
    </dgm:pt>
    <dgm:pt modelId="{84B94721-36CF-4EA9-9027-A5E8016F9731}" type="pres">
      <dgm:prSet presAssocID="{9984D7B2-F9C6-49AA-BE42-D33935E00E8C}" presName="img" presStyleLbl="fgImgPlace1" presStyleIdx="2" presStyleCnt="3" custScaleY="10674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en-US"/>
        </a:p>
      </dgm:t>
    </dgm:pt>
    <dgm:pt modelId="{D1C5C039-CBCB-4E8E-8BF5-9EFD0AFEA08C}" type="pres">
      <dgm:prSet presAssocID="{9984D7B2-F9C6-49AA-BE42-D33935E00E8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9ACEA1-FD17-48D3-90B5-1120DBF70CA5}" type="presOf" srcId="{9984D7B2-F9C6-49AA-BE42-D33935E00E8C}" destId="{D1C5C039-CBCB-4E8E-8BF5-9EFD0AFEA08C}" srcOrd="1" destOrd="0" presId="urn:microsoft.com/office/officeart/2005/8/layout/vList4#1"/>
    <dgm:cxn modelId="{8C2EB10D-8459-4F1A-856C-58C3BB388D9D}" srcId="{965CC834-DD73-40F2-A7D3-0E47CB369C79}" destId="{E8232375-8099-478A-A663-5BF6B16AD6CD}" srcOrd="0" destOrd="0" parTransId="{A2FB6A79-78C9-41DB-8FB0-F5422AD33DF2}" sibTransId="{38D47E15-9284-47EE-AECB-9BA9583125ED}"/>
    <dgm:cxn modelId="{1951CD81-2D65-471D-BDE8-BA4208571F67}" srcId="{965CC834-DD73-40F2-A7D3-0E47CB369C79}" destId="{9D0634F0-D49E-4BA8-9878-2CADA096C118}" srcOrd="1" destOrd="0" parTransId="{268D137F-88F7-46F3-AA7A-0F9B47D6EF1F}" sibTransId="{5C0BFA29-AC4D-4DE8-82AE-7536D35B0547}"/>
    <dgm:cxn modelId="{093C189B-1197-4847-BB8E-0DFBFA65B0EE}" type="presOf" srcId="{E8232375-8099-478A-A663-5BF6B16AD6CD}" destId="{482D46A6-1FAB-4B0F-9E7F-585D5CA6A963}" srcOrd="1" destOrd="0" presId="urn:microsoft.com/office/officeart/2005/8/layout/vList4#1"/>
    <dgm:cxn modelId="{46015AF1-1181-46EA-9A40-0309A0D0694D}" type="presOf" srcId="{E8232375-8099-478A-A663-5BF6B16AD6CD}" destId="{6C3B51EE-F13B-4D27-BA91-9E69719804B3}" srcOrd="0" destOrd="0" presId="urn:microsoft.com/office/officeart/2005/8/layout/vList4#1"/>
    <dgm:cxn modelId="{48D2E8E4-50DC-49A3-92F4-5133D785C3CD}" type="presOf" srcId="{9984D7B2-F9C6-49AA-BE42-D33935E00E8C}" destId="{62EEA215-8676-4025-9AB3-B8EBF27427C4}" srcOrd="0" destOrd="0" presId="urn:microsoft.com/office/officeart/2005/8/layout/vList4#1"/>
    <dgm:cxn modelId="{5FED30C4-C692-4CFD-A744-96B7CB7F9EC3}" type="presOf" srcId="{9D0634F0-D49E-4BA8-9878-2CADA096C118}" destId="{4DB90663-5C14-4CBE-A0D8-ADBDEC48A6D3}" srcOrd="0" destOrd="0" presId="urn:microsoft.com/office/officeart/2005/8/layout/vList4#1"/>
    <dgm:cxn modelId="{0EB9F544-3F3B-4EE7-847C-973F5483D877}" type="presOf" srcId="{965CC834-DD73-40F2-A7D3-0E47CB369C79}" destId="{B81932E6-DC69-454F-AAED-02C759DCCEF7}" srcOrd="0" destOrd="0" presId="urn:microsoft.com/office/officeart/2005/8/layout/vList4#1"/>
    <dgm:cxn modelId="{E9EAF652-D80D-4649-A10C-8BD775D99E08}" type="presOf" srcId="{9D0634F0-D49E-4BA8-9878-2CADA096C118}" destId="{EF484D3B-9F37-48FC-876F-9B78BB9359F1}" srcOrd="1" destOrd="0" presId="urn:microsoft.com/office/officeart/2005/8/layout/vList4#1"/>
    <dgm:cxn modelId="{4AE6AD11-5EDD-4E73-8F17-C71D563658D4}" srcId="{965CC834-DD73-40F2-A7D3-0E47CB369C79}" destId="{9984D7B2-F9C6-49AA-BE42-D33935E00E8C}" srcOrd="2" destOrd="0" parTransId="{0D1A72EF-C543-4995-A077-CA7E075FB5EC}" sibTransId="{B212F2DE-6127-42CC-8A07-DC440F27C6DB}"/>
    <dgm:cxn modelId="{4D435AE0-640C-4D42-B475-6E7EA5D059CD}" type="presParOf" srcId="{B81932E6-DC69-454F-AAED-02C759DCCEF7}" destId="{D50BEAD3-C890-4268-BAA4-F68A9D447525}" srcOrd="0" destOrd="0" presId="urn:microsoft.com/office/officeart/2005/8/layout/vList4#1"/>
    <dgm:cxn modelId="{F5DA7DB0-DC54-435F-AB04-AD2F16AB6791}" type="presParOf" srcId="{D50BEAD3-C890-4268-BAA4-F68A9D447525}" destId="{6C3B51EE-F13B-4D27-BA91-9E69719804B3}" srcOrd="0" destOrd="0" presId="urn:microsoft.com/office/officeart/2005/8/layout/vList4#1"/>
    <dgm:cxn modelId="{C10E6650-8EE2-4C72-BDE7-A7C547572E2B}" type="presParOf" srcId="{D50BEAD3-C890-4268-BAA4-F68A9D447525}" destId="{217B1193-933B-4267-8C14-D0ED922B732D}" srcOrd="1" destOrd="0" presId="urn:microsoft.com/office/officeart/2005/8/layout/vList4#1"/>
    <dgm:cxn modelId="{68937832-F595-45F6-9507-3EB39D797F5D}" type="presParOf" srcId="{D50BEAD3-C890-4268-BAA4-F68A9D447525}" destId="{482D46A6-1FAB-4B0F-9E7F-585D5CA6A963}" srcOrd="2" destOrd="0" presId="urn:microsoft.com/office/officeart/2005/8/layout/vList4#1"/>
    <dgm:cxn modelId="{A6F45A2A-7012-4450-9A65-68FDBCC67462}" type="presParOf" srcId="{B81932E6-DC69-454F-AAED-02C759DCCEF7}" destId="{BC4C4F20-32B5-483A-92CB-AFFE6BBB6C57}" srcOrd="1" destOrd="0" presId="urn:microsoft.com/office/officeart/2005/8/layout/vList4#1"/>
    <dgm:cxn modelId="{1C21AC98-E06D-49E7-8AD0-8F53B56C7FFB}" type="presParOf" srcId="{B81932E6-DC69-454F-AAED-02C759DCCEF7}" destId="{6E776A5C-6998-42F9-AD0C-F56F3310EB1C}" srcOrd="2" destOrd="0" presId="urn:microsoft.com/office/officeart/2005/8/layout/vList4#1"/>
    <dgm:cxn modelId="{4282B53B-FED7-43BB-B444-502496A5A634}" type="presParOf" srcId="{6E776A5C-6998-42F9-AD0C-F56F3310EB1C}" destId="{4DB90663-5C14-4CBE-A0D8-ADBDEC48A6D3}" srcOrd="0" destOrd="0" presId="urn:microsoft.com/office/officeart/2005/8/layout/vList4#1"/>
    <dgm:cxn modelId="{3FDFD78E-223B-4A89-9B42-CE289BC8A637}" type="presParOf" srcId="{6E776A5C-6998-42F9-AD0C-F56F3310EB1C}" destId="{05879CED-DE13-4D02-8B93-D472785095F0}" srcOrd="1" destOrd="0" presId="urn:microsoft.com/office/officeart/2005/8/layout/vList4#1"/>
    <dgm:cxn modelId="{A79F3E03-3EB0-475C-BA4D-9C1EB90CA004}" type="presParOf" srcId="{6E776A5C-6998-42F9-AD0C-F56F3310EB1C}" destId="{EF484D3B-9F37-48FC-876F-9B78BB9359F1}" srcOrd="2" destOrd="0" presId="urn:microsoft.com/office/officeart/2005/8/layout/vList4#1"/>
    <dgm:cxn modelId="{0B265B26-BEB5-48A1-908F-EE4D7D3C4954}" type="presParOf" srcId="{B81932E6-DC69-454F-AAED-02C759DCCEF7}" destId="{C6B76E74-7DD4-4B3E-AB73-72DDE8B2BE92}" srcOrd="3" destOrd="0" presId="urn:microsoft.com/office/officeart/2005/8/layout/vList4#1"/>
    <dgm:cxn modelId="{02BD4D7B-6D53-46AA-8C41-18170E0A4433}" type="presParOf" srcId="{B81932E6-DC69-454F-AAED-02C759DCCEF7}" destId="{EC5DF173-044B-4858-AAA5-A7A7557BC9BC}" srcOrd="4" destOrd="0" presId="urn:microsoft.com/office/officeart/2005/8/layout/vList4#1"/>
    <dgm:cxn modelId="{659C8651-DEC3-44B4-9727-DD58C34848D6}" type="presParOf" srcId="{EC5DF173-044B-4858-AAA5-A7A7557BC9BC}" destId="{62EEA215-8676-4025-9AB3-B8EBF27427C4}" srcOrd="0" destOrd="0" presId="urn:microsoft.com/office/officeart/2005/8/layout/vList4#1"/>
    <dgm:cxn modelId="{6EF716DB-2CE2-486D-900D-519306F1B076}" type="presParOf" srcId="{EC5DF173-044B-4858-AAA5-A7A7557BC9BC}" destId="{84B94721-36CF-4EA9-9027-A5E8016F9731}" srcOrd="1" destOrd="0" presId="urn:microsoft.com/office/officeart/2005/8/layout/vList4#1"/>
    <dgm:cxn modelId="{E5FEA1A0-10B7-461D-BA56-14D1ADE1E713}" type="presParOf" srcId="{EC5DF173-044B-4858-AAA5-A7A7557BC9BC}" destId="{D1C5C039-CBCB-4E8E-8BF5-9EFD0AFEA08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879F1F0-464B-43CC-AF5B-22E24AA4D9F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971A9B-9152-4C1C-B603-3DD4E46B957D}">
      <dgm:prSet phldrT="[Text]" custT="1"/>
      <dgm:spPr>
        <a:solidFill>
          <a:srgbClr val="0070C0"/>
        </a:solidFill>
        <a:ln>
          <a:noFill/>
        </a:ln>
      </dgm:spPr>
      <dgm:t>
        <a:bodyPr/>
        <a:lstStyle/>
        <a:p>
          <a:pPr algn="ctr"/>
          <a:r>
            <a:rPr lang="en-US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Международная регистрация</a:t>
          </a:r>
          <a:r>
            <a:rPr lang="ru-RU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отсутствии решения</a:t>
          </a:r>
          <a:r>
            <a:rPr lang="en-US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об </a:t>
          </a:r>
          <a:r>
            <a:rPr lang="en-US" altLang="en-US" sz="20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отказе</a:t>
          </a:r>
          <a:r>
            <a:rPr lang="en-US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2CBC951-9A3A-45BF-B2EE-820D96473329}" type="parTrans" cxnId="{35BDEEF6-97C2-4226-9E32-825BCFE8BCB7}">
      <dgm:prSet/>
      <dgm:spPr/>
      <dgm:t>
        <a:bodyPr/>
        <a:lstStyle/>
        <a:p>
          <a:endParaRPr lang="en-US"/>
        </a:p>
      </dgm:t>
    </dgm:pt>
    <dgm:pt modelId="{8175E964-DEA8-44C8-AAAC-9B9702314D21}" type="sibTrans" cxnId="{35BDEEF6-97C2-4226-9E32-825BCFE8BCB7}">
      <dgm:prSet/>
      <dgm:spPr/>
      <dgm:t>
        <a:bodyPr/>
        <a:lstStyle/>
        <a:p>
          <a:endParaRPr lang="en-US"/>
        </a:p>
      </dgm:t>
    </dgm:pt>
    <dgm:pt modelId="{7C27B303-B897-4B86-A43D-6D6FE1310638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решение об отказе не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вынесено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-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такие же права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как и в случае национальной регистрации образца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6EE0AFA-4B2B-4CE5-BF25-71427081E49B}" type="parTrans" cxnId="{3F54FABC-89CB-4DBD-AA26-1930B3C4B87D}">
      <dgm:prSet/>
      <dgm:spPr/>
      <dgm:t>
        <a:bodyPr/>
        <a:lstStyle/>
        <a:p>
          <a:endParaRPr lang="en-US"/>
        </a:p>
      </dgm:t>
    </dgm:pt>
    <dgm:pt modelId="{77AF3905-DD42-4D3F-A166-C1008A4BDDEB}" type="sibTrans" cxnId="{3F54FABC-89CB-4DBD-AA26-1930B3C4B87D}">
      <dgm:prSet/>
      <dgm:spPr/>
      <dgm:t>
        <a:bodyPr/>
        <a:lstStyle/>
        <a:p>
          <a:endParaRPr lang="en-US"/>
        </a:p>
      </dgm:t>
    </dgm:pt>
    <dgm:pt modelId="{07896227-CACC-46BD-A7F3-C2C329EC5F42}">
      <dgm:prSet phldrT="[Text]"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централизованное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управлени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е</a:t>
          </a:r>
        </a:p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регистрацией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C917147-4A88-4821-BE2D-5E173F8EE0A5}" type="parTrans" cxnId="{3D2CEB9F-4A04-4CEF-92BC-5AC041F9A593}">
      <dgm:prSet/>
      <dgm:spPr/>
      <dgm:t>
        <a:bodyPr/>
        <a:lstStyle/>
        <a:p>
          <a:endParaRPr lang="en-US"/>
        </a:p>
      </dgm:t>
    </dgm:pt>
    <dgm:pt modelId="{DE5DC023-271A-4165-B262-D1F2DAF07C0E}" type="sibTrans" cxnId="{3D2CEB9F-4A04-4CEF-92BC-5AC041F9A593}">
      <dgm:prSet/>
      <dgm:spPr/>
      <dgm:t>
        <a:bodyPr/>
        <a:lstStyle/>
        <a:p>
          <a:endParaRPr lang="en-US"/>
        </a:p>
      </dgm:t>
    </dgm:pt>
    <dgm:pt modelId="{17D81BE1-86AD-462A-8E51-5D49EF1AEE48}" type="pres">
      <dgm:prSet presAssocID="{C879F1F0-464B-43CC-AF5B-22E24AA4D9F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11FD3F-7012-41B1-A98C-EA28D9C0219C}" type="pres">
      <dgm:prSet presAssocID="{DC971A9B-9152-4C1C-B603-3DD4E46B957D}" presName="roof" presStyleLbl="dkBgShp" presStyleIdx="0" presStyleCnt="2" custScaleY="109186" custLinFactNeighborX="695"/>
      <dgm:spPr/>
      <dgm:t>
        <a:bodyPr/>
        <a:lstStyle/>
        <a:p>
          <a:endParaRPr lang="en-US"/>
        </a:p>
      </dgm:t>
    </dgm:pt>
    <dgm:pt modelId="{2040D6C9-0076-4012-BDF6-CE640D2B9247}" type="pres">
      <dgm:prSet presAssocID="{DC971A9B-9152-4C1C-B603-3DD4E46B957D}" presName="pillars" presStyleCnt="0"/>
      <dgm:spPr/>
    </dgm:pt>
    <dgm:pt modelId="{3F86FAA8-C364-4E2A-AFCC-8171E2351CA1}" type="pres">
      <dgm:prSet presAssocID="{DC971A9B-9152-4C1C-B603-3DD4E46B957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AD1BD-D872-4FA3-93D2-FAD8CD9AF04D}" type="pres">
      <dgm:prSet presAssocID="{07896227-CACC-46BD-A7F3-C2C329EC5F42}" presName="pillarX" presStyleLbl="node1" presStyleIdx="1" presStyleCnt="2" custLinFactNeighborX="1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28D4A-06F3-4B28-A772-BB4A4BE4858A}" type="pres">
      <dgm:prSet presAssocID="{DC971A9B-9152-4C1C-B603-3DD4E46B957D}" presName="base" presStyleLbl="dkBgShp" presStyleIdx="1" presStyleCnt="2"/>
      <dgm:spPr>
        <a:solidFill>
          <a:srgbClr val="0070C0"/>
        </a:solidFill>
      </dgm:spPr>
    </dgm:pt>
  </dgm:ptLst>
  <dgm:cxnLst>
    <dgm:cxn modelId="{A5D546C3-1419-44C5-B1C2-26F5F0268232}" type="presOf" srcId="{C879F1F0-464B-43CC-AF5B-22E24AA4D9FC}" destId="{17D81BE1-86AD-462A-8E51-5D49EF1AEE48}" srcOrd="0" destOrd="0" presId="urn:microsoft.com/office/officeart/2005/8/layout/hList3"/>
    <dgm:cxn modelId="{ADCEF52E-6CD9-4E7F-A73E-FCEAD83262FB}" type="presOf" srcId="{DC971A9B-9152-4C1C-B603-3DD4E46B957D}" destId="{8D11FD3F-7012-41B1-A98C-EA28D9C0219C}" srcOrd="0" destOrd="0" presId="urn:microsoft.com/office/officeart/2005/8/layout/hList3"/>
    <dgm:cxn modelId="{3F54FABC-89CB-4DBD-AA26-1930B3C4B87D}" srcId="{DC971A9B-9152-4C1C-B603-3DD4E46B957D}" destId="{7C27B303-B897-4B86-A43D-6D6FE1310638}" srcOrd="0" destOrd="0" parTransId="{C6EE0AFA-4B2B-4CE5-BF25-71427081E49B}" sibTransId="{77AF3905-DD42-4D3F-A166-C1008A4BDDEB}"/>
    <dgm:cxn modelId="{0EF2B213-9F95-469F-9562-3506F8EB29D3}" type="presOf" srcId="{7C27B303-B897-4B86-A43D-6D6FE1310638}" destId="{3F86FAA8-C364-4E2A-AFCC-8171E2351CA1}" srcOrd="0" destOrd="0" presId="urn:microsoft.com/office/officeart/2005/8/layout/hList3"/>
    <dgm:cxn modelId="{BD50D56E-E2EA-4459-A2F7-03CEF0FB03EE}" type="presOf" srcId="{07896227-CACC-46BD-A7F3-C2C329EC5F42}" destId="{AC1AD1BD-D872-4FA3-93D2-FAD8CD9AF04D}" srcOrd="0" destOrd="0" presId="urn:microsoft.com/office/officeart/2005/8/layout/hList3"/>
    <dgm:cxn modelId="{35BDEEF6-97C2-4226-9E32-825BCFE8BCB7}" srcId="{C879F1F0-464B-43CC-AF5B-22E24AA4D9FC}" destId="{DC971A9B-9152-4C1C-B603-3DD4E46B957D}" srcOrd="0" destOrd="0" parTransId="{62CBC951-9A3A-45BF-B2EE-820D96473329}" sibTransId="{8175E964-DEA8-44C8-AAAC-9B9702314D21}"/>
    <dgm:cxn modelId="{3D2CEB9F-4A04-4CEF-92BC-5AC041F9A593}" srcId="{DC971A9B-9152-4C1C-B603-3DD4E46B957D}" destId="{07896227-CACC-46BD-A7F3-C2C329EC5F42}" srcOrd="1" destOrd="0" parTransId="{AC917147-4A88-4821-BE2D-5E173F8EE0A5}" sibTransId="{DE5DC023-271A-4165-B262-D1F2DAF07C0E}"/>
    <dgm:cxn modelId="{6B146BE8-C149-4218-A9E1-6A7C74E61087}" type="presParOf" srcId="{17D81BE1-86AD-462A-8E51-5D49EF1AEE48}" destId="{8D11FD3F-7012-41B1-A98C-EA28D9C0219C}" srcOrd="0" destOrd="0" presId="urn:microsoft.com/office/officeart/2005/8/layout/hList3"/>
    <dgm:cxn modelId="{D5F0BC6C-FC48-49B5-8AFE-AACB61F1916A}" type="presParOf" srcId="{17D81BE1-86AD-462A-8E51-5D49EF1AEE48}" destId="{2040D6C9-0076-4012-BDF6-CE640D2B9247}" srcOrd="1" destOrd="0" presId="urn:microsoft.com/office/officeart/2005/8/layout/hList3"/>
    <dgm:cxn modelId="{4977CB04-0031-49DA-9E2F-A9CCCEC29BAB}" type="presParOf" srcId="{2040D6C9-0076-4012-BDF6-CE640D2B9247}" destId="{3F86FAA8-C364-4E2A-AFCC-8171E2351CA1}" srcOrd="0" destOrd="0" presId="urn:microsoft.com/office/officeart/2005/8/layout/hList3"/>
    <dgm:cxn modelId="{BC51C198-CDDE-49E8-8376-3629E90ED3F9}" type="presParOf" srcId="{2040D6C9-0076-4012-BDF6-CE640D2B9247}" destId="{AC1AD1BD-D872-4FA3-93D2-FAD8CD9AF04D}" srcOrd="1" destOrd="0" presId="urn:microsoft.com/office/officeart/2005/8/layout/hList3"/>
    <dgm:cxn modelId="{3CC5B8F7-FA82-4E43-BB7B-66F3F8692FD9}" type="presParOf" srcId="{17D81BE1-86AD-462A-8E51-5D49EF1AEE48}" destId="{E3C28D4A-06F3-4B28-A772-BB4A4BE4858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C3A91E7-127A-443E-BAAE-DCC81115D34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A8E2D7-3E10-4416-ABCA-0CBDBA739F14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Продление на более длительный срок, если это допускается законодательством указанной Договаривающейся Стороны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gm:t>
    </dgm:pt>
    <dgm:pt modelId="{759E9BB4-5DA4-47A7-A28B-B46A44D3A25B}" type="parTrans" cxnId="{B9ACFC0A-167A-4262-92E0-4D7715E92258}">
      <dgm:prSet/>
      <dgm:spPr/>
      <dgm:t>
        <a:bodyPr/>
        <a:lstStyle/>
        <a:p>
          <a:endParaRPr lang="en-US"/>
        </a:p>
      </dgm:t>
    </dgm:pt>
    <dgm:pt modelId="{379447F2-C241-40C1-8D42-5F514209EFDC}" type="sibTrans" cxnId="{B9ACFC0A-167A-4262-92E0-4D7715E92258}">
      <dgm:prSet/>
      <dgm:spPr/>
      <dgm:t>
        <a:bodyPr/>
        <a:lstStyle/>
        <a:p>
          <a:endParaRPr lang="en-US"/>
        </a:p>
      </dgm:t>
    </dgm:pt>
    <dgm:pt modelId="{E61EA81F-6349-46F8-835C-7B147405C53B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крайней мере один </a:t>
          </a:r>
          <a:r>
            <a:rPr lang="en-US" altLang="en-US" sz="1600" b="1" kern="1200" dirty="0" err="1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раз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Акт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у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1960 г. или </a:t>
          </a:r>
          <a:r>
            <a:rPr lang="en-US" altLang="en-US" sz="1600" b="1" kern="1200" dirty="0" err="1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дважды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Акт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у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1999 г.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gm:t>
    </dgm:pt>
    <dgm:pt modelId="{EE8D433C-BE89-497A-8C40-F1BD8A1217D1}" type="parTrans" cxnId="{1B228E18-080F-4B6A-9566-401E87DCED70}">
      <dgm:prSet/>
      <dgm:spPr/>
      <dgm:t>
        <a:bodyPr/>
        <a:lstStyle/>
        <a:p>
          <a:endParaRPr lang="en-US"/>
        </a:p>
      </dgm:t>
    </dgm:pt>
    <dgm:pt modelId="{DDA00262-16C9-4531-A72D-A8E4CE3CB700}" type="sibTrans" cxnId="{1B228E18-080F-4B6A-9566-401E87DCED70}">
      <dgm:prSet/>
      <dgm:spPr/>
      <dgm:t>
        <a:bodyPr/>
        <a:lstStyle/>
        <a:p>
          <a:endParaRPr lang="en-US"/>
        </a:p>
      </dgm:t>
    </dgm:pt>
    <dgm:pt modelId="{85ACE266-5522-43C3-8587-E229881AA2E4}">
      <dgm:prSet phldrT="[Text]" custT="1"/>
      <dgm:spPr/>
      <dgm:t>
        <a:bodyPr/>
        <a:lstStyle/>
        <a:p>
          <a:pPr algn="l"/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Срок действия </a:t>
          </a:r>
          <a:r>
            <a:rPr lang="ru-RU" altLang="en-US" sz="1600" b="1" kern="1200" dirty="0" smtClean="0">
              <a:solidFill>
                <a:schemeClr val="tx2">
                  <a:lumMod val="75000"/>
                </a:schemeClr>
              </a:solidFill>
              <a:latin typeface="Arial" charset="0"/>
              <a:ea typeface="+mn-ea"/>
              <a:cs typeface="Arial" charset="0"/>
            </a:rPr>
            <a:t>охраны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:</a:t>
          </a:r>
          <a:endParaRPr lang="ru-RU" altLang="en-US" sz="1600" b="1" kern="1200" dirty="0" smtClean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  <a:p>
          <a:pPr algn="l"/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пять лет с возможностью продления -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gm:t>
    </dgm:pt>
    <dgm:pt modelId="{BB58783A-583B-4468-A30E-952DF5FE93B1}" type="parTrans" cxnId="{0A7F4475-D297-467A-8447-B97E7EED6B28}">
      <dgm:prSet/>
      <dgm:spPr/>
      <dgm:t>
        <a:bodyPr/>
        <a:lstStyle/>
        <a:p>
          <a:endParaRPr lang="en-US"/>
        </a:p>
      </dgm:t>
    </dgm:pt>
    <dgm:pt modelId="{F845061D-334B-4DCB-9685-80A702F32D69}" type="sibTrans" cxnId="{0A7F4475-D297-467A-8447-B97E7EED6B28}">
      <dgm:prSet/>
      <dgm:spPr/>
      <dgm:t>
        <a:bodyPr/>
        <a:lstStyle/>
        <a:p>
          <a:endParaRPr lang="en-US"/>
        </a:p>
      </dgm:t>
    </dgm:pt>
    <dgm:pt modelId="{20C598A2-4775-4371-9681-B66CAB7509DD}" type="pres">
      <dgm:prSet presAssocID="{0C3A91E7-127A-443E-BAAE-DCC81115D341}" presName="rootnode" presStyleCnt="0">
        <dgm:presLayoutVars>
          <dgm:chMax/>
          <dgm:chPref/>
          <dgm:dir val="rev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402EDF7-D302-4547-9E06-BCE2C8CDB71F}" type="pres">
      <dgm:prSet presAssocID="{19A8E2D7-3E10-4416-ABCA-0CBDBA739F14}" presName="composite" presStyleCnt="0"/>
      <dgm:spPr/>
    </dgm:pt>
    <dgm:pt modelId="{96E8381E-3130-4F33-B60F-A109773D9EF1}" type="pres">
      <dgm:prSet presAssocID="{19A8E2D7-3E10-4416-ABCA-0CBDBA739F14}" presName="LShape" presStyleLbl="alignNode1" presStyleIdx="0" presStyleCnt="5"/>
      <dgm:spPr>
        <a:solidFill>
          <a:srgbClr val="0070C0"/>
        </a:solidFill>
        <a:ln>
          <a:solidFill>
            <a:srgbClr val="0070C0"/>
          </a:solidFill>
        </a:ln>
      </dgm:spPr>
    </dgm:pt>
    <dgm:pt modelId="{A4871596-B6F3-4D07-85C5-E13AA94825B1}" type="pres">
      <dgm:prSet presAssocID="{19A8E2D7-3E10-4416-ABCA-0CBDBA739F14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B0EC53-8A31-45E6-94E6-D42A16E09F78}" type="pres">
      <dgm:prSet presAssocID="{19A8E2D7-3E10-4416-ABCA-0CBDBA739F14}" presName="Triangle" presStyleLbl="alignNode1" presStyleIdx="1" presStyleCnt="5"/>
      <dgm:spPr>
        <a:solidFill>
          <a:srgbClr val="002060"/>
        </a:solidFill>
        <a:ln>
          <a:solidFill>
            <a:srgbClr val="002060"/>
          </a:solidFill>
        </a:ln>
      </dgm:spPr>
    </dgm:pt>
    <dgm:pt modelId="{7DC5994F-3B47-4A27-9600-C2C5F98691DB}" type="pres">
      <dgm:prSet presAssocID="{379447F2-C241-40C1-8D42-5F514209EFDC}" presName="sibTrans" presStyleCnt="0"/>
      <dgm:spPr/>
    </dgm:pt>
    <dgm:pt modelId="{536A4624-CEB0-4BD0-92AE-BF883CBBB2E0}" type="pres">
      <dgm:prSet presAssocID="{379447F2-C241-40C1-8D42-5F514209EFDC}" presName="space" presStyleCnt="0"/>
      <dgm:spPr/>
    </dgm:pt>
    <dgm:pt modelId="{10056E19-9C9E-4809-8165-4FD427B43467}" type="pres">
      <dgm:prSet presAssocID="{E61EA81F-6349-46F8-835C-7B147405C53B}" presName="composite" presStyleCnt="0"/>
      <dgm:spPr/>
    </dgm:pt>
    <dgm:pt modelId="{4E1807C2-D4EE-407F-813C-2A4C4B29EE57}" type="pres">
      <dgm:prSet presAssocID="{E61EA81F-6349-46F8-835C-7B147405C53B}" presName="LShape" presStyleLbl="alignNode1" presStyleIdx="2" presStyleCnt="5"/>
      <dgm:spPr>
        <a:solidFill>
          <a:srgbClr val="0070C0"/>
        </a:solidFill>
        <a:ln>
          <a:solidFill>
            <a:srgbClr val="0070C0"/>
          </a:solidFill>
        </a:ln>
      </dgm:spPr>
    </dgm:pt>
    <dgm:pt modelId="{8663B624-E39B-4798-8870-1AD2F2C21059}" type="pres">
      <dgm:prSet presAssocID="{E61EA81F-6349-46F8-835C-7B147405C53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23D503-A921-4A33-9744-39E10C7E0A98}" type="pres">
      <dgm:prSet presAssocID="{E61EA81F-6349-46F8-835C-7B147405C53B}" presName="Triangle" presStyleLbl="alignNode1" presStyleIdx="3" presStyleCnt="5"/>
      <dgm:spPr>
        <a:solidFill>
          <a:srgbClr val="002060"/>
        </a:solidFill>
        <a:ln>
          <a:solidFill>
            <a:srgbClr val="002060"/>
          </a:solidFill>
        </a:ln>
      </dgm:spPr>
    </dgm:pt>
    <dgm:pt modelId="{3C5652EB-7C49-4EC9-966E-5F355E4E1EC4}" type="pres">
      <dgm:prSet presAssocID="{DDA00262-16C9-4531-A72D-A8E4CE3CB700}" presName="sibTrans" presStyleCnt="0"/>
      <dgm:spPr/>
    </dgm:pt>
    <dgm:pt modelId="{F802995D-7E7E-4FCA-9B56-AEC545619612}" type="pres">
      <dgm:prSet presAssocID="{DDA00262-16C9-4531-A72D-A8E4CE3CB700}" presName="space" presStyleCnt="0"/>
      <dgm:spPr/>
    </dgm:pt>
    <dgm:pt modelId="{BF8AEDB1-74F1-4B84-AEB7-D8F7A1C76D87}" type="pres">
      <dgm:prSet presAssocID="{85ACE266-5522-43C3-8587-E229881AA2E4}" presName="composite" presStyleCnt="0"/>
      <dgm:spPr/>
    </dgm:pt>
    <dgm:pt modelId="{E18CAA41-0DC9-474C-93B7-A31F47040F16}" type="pres">
      <dgm:prSet presAssocID="{85ACE266-5522-43C3-8587-E229881AA2E4}" presName="LShape" presStyleLbl="alignNode1" presStyleIdx="4" presStyleCnt="5" custScaleX="96515"/>
      <dgm:spPr>
        <a:solidFill>
          <a:srgbClr val="0070C0"/>
        </a:solidFill>
        <a:ln>
          <a:solidFill>
            <a:srgbClr val="0070C0"/>
          </a:solidFill>
        </a:ln>
      </dgm:spPr>
    </dgm:pt>
    <dgm:pt modelId="{4B8A51AE-D6E2-46CB-AB35-D1CBAB9B61C5}" type="pres">
      <dgm:prSet presAssocID="{85ACE266-5522-43C3-8587-E229881AA2E4}" presName="ParentText" presStyleLbl="revTx" presStyleIdx="2" presStyleCnt="3" custScaleX="899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35BAF7-E6BE-41E7-9F4F-95D126BC6F89}" type="presOf" srcId="{19A8E2D7-3E10-4416-ABCA-0CBDBA739F14}" destId="{A4871596-B6F3-4D07-85C5-E13AA94825B1}" srcOrd="0" destOrd="0" presId="urn:microsoft.com/office/officeart/2009/3/layout/StepUpProcess"/>
    <dgm:cxn modelId="{1B228E18-080F-4B6A-9566-401E87DCED70}" srcId="{0C3A91E7-127A-443E-BAAE-DCC81115D341}" destId="{E61EA81F-6349-46F8-835C-7B147405C53B}" srcOrd="1" destOrd="0" parTransId="{EE8D433C-BE89-497A-8C40-F1BD8A1217D1}" sibTransId="{DDA00262-16C9-4531-A72D-A8E4CE3CB700}"/>
    <dgm:cxn modelId="{B9ACFC0A-167A-4262-92E0-4D7715E92258}" srcId="{0C3A91E7-127A-443E-BAAE-DCC81115D341}" destId="{19A8E2D7-3E10-4416-ABCA-0CBDBA739F14}" srcOrd="0" destOrd="0" parTransId="{759E9BB4-5DA4-47A7-A28B-B46A44D3A25B}" sibTransId="{379447F2-C241-40C1-8D42-5F514209EFDC}"/>
    <dgm:cxn modelId="{A36BE203-9CB3-4048-A48F-78A493602D17}" type="presOf" srcId="{0C3A91E7-127A-443E-BAAE-DCC81115D341}" destId="{20C598A2-4775-4371-9681-B66CAB7509DD}" srcOrd="0" destOrd="0" presId="urn:microsoft.com/office/officeart/2009/3/layout/StepUpProcess"/>
    <dgm:cxn modelId="{0A7F4475-D297-467A-8447-B97E7EED6B28}" srcId="{0C3A91E7-127A-443E-BAAE-DCC81115D341}" destId="{85ACE266-5522-43C3-8587-E229881AA2E4}" srcOrd="2" destOrd="0" parTransId="{BB58783A-583B-4468-A30E-952DF5FE93B1}" sibTransId="{F845061D-334B-4DCB-9685-80A702F32D69}"/>
    <dgm:cxn modelId="{C7D635B8-8428-44F6-B44D-87D8CDB20D3F}" type="presOf" srcId="{E61EA81F-6349-46F8-835C-7B147405C53B}" destId="{8663B624-E39B-4798-8870-1AD2F2C21059}" srcOrd="0" destOrd="0" presId="urn:microsoft.com/office/officeart/2009/3/layout/StepUpProcess"/>
    <dgm:cxn modelId="{EF068C8E-E78E-4119-969A-2FD309A30FDB}" type="presOf" srcId="{85ACE266-5522-43C3-8587-E229881AA2E4}" destId="{4B8A51AE-D6E2-46CB-AB35-D1CBAB9B61C5}" srcOrd="0" destOrd="0" presId="urn:microsoft.com/office/officeart/2009/3/layout/StepUpProcess"/>
    <dgm:cxn modelId="{54A5F4EF-29BC-4599-994F-A5721E9FC50C}" type="presParOf" srcId="{20C598A2-4775-4371-9681-B66CAB7509DD}" destId="{8402EDF7-D302-4547-9E06-BCE2C8CDB71F}" srcOrd="0" destOrd="0" presId="urn:microsoft.com/office/officeart/2009/3/layout/StepUpProcess"/>
    <dgm:cxn modelId="{C0F8D049-F536-45C5-87E9-08646F9A4562}" type="presParOf" srcId="{8402EDF7-D302-4547-9E06-BCE2C8CDB71F}" destId="{96E8381E-3130-4F33-B60F-A109773D9EF1}" srcOrd="0" destOrd="0" presId="urn:microsoft.com/office/officeart/2009/3/layout/StepUpProcess"/>
    <dgm:cxn modelId="{6DC34550-46EC-4248-A398-657CADD7365D}" type="presParOf" srcId="{8402EDF7-D302-4547-9E06-BCE2C8CDB71F}" destId="{A4871596-B6F3-4D07-85C5-E13AA94825B1}" srcOrd="1" destOrd="0" presId="urn:microsoft.com/office/officeart/2009/3/layout/StepUpProcess"/>
    <dgm:cxn modelId="{A856AD39-BF41-4C3B-9340-4182D23FF088}" type="presParOf" srcId="{8402EDF7-D302-4547-9E06-BCE2C8CDB71F}" destId="{BDB0EC53-8A31-45E6-94E6-D42A16E09F78}" srcOrd="2" destOrd="0" presId="urn:microsoft.com/office/officeart/2009/3/layout/StepUpProcess"/>
    <dgm:cxn modelId="{3108FFEB-7E35-4A88-A61F-ACA802967140}" type="presParOf" srcId="{20C598A2-4775-4371-9681-B66CAB7509DD}" destId="{7DC5994F-3B47-4A27-9600-C2C5F98691DB}" srcOrd="1" destOrd="0" presId="urn:microsoft.com/office/officeart/2009/3/layout/StepUpProcess"/>
    <dgm:cxn modelId="{92BA6DB1-50EF-4D1A-9A37-09801F27C229}" type="presParOf" srcId="{7DC5994F-3B47-4A27-9600-C2C5F98691DB}" destId="{536A4624-CEB0-4BD0-92AE-BF883CBBB2E0}" srcOrd="0" destOrd="0" presId="urn:microsoft.com/office/officeart/2009/3/layout/StepUpProcess"/>
    <dgm:cxn modelId="{C5454118-84B2-4336-8B34-7A776B56C04C}" type="presParOf" srcId="{20C598A2-4775-4371-9681-B66CAB7509DD}" destId="{10056E19-9C9E-4809-8165-4FD427B43467}" srcOrd="2" destOrd="0" presId="urn:microsoft.com/office/officeart/2009/3/layout/StepUpProcess"/>
    <dgm:cxn modelId="{5311BC4E-6F12-42A0-9D99-E2A33242289E}" type="presParOf" srcId="{10056E19-9C9E-4809-8165-4FD427B43467}" destId="{4E1807C2-D4EE-407F-813C-2A4C4B29EE57}" srcOrd="0" destOrd="0" presId="urn:microsoft.com/office/officeart/2009/3/layout/StepUpProcess"/>
    <dgm:cxn modelId="{2611AE80-B54A-4E2B-AC88-277CC9545B7B}" type="presParOf" srcId="{10056E19-9C9E-4809-8165-4FD427B43467}" destId="{8663B624-E39B-4798-8870-1AD2F2C21059}" srcOrd="1" destOrd="0" presId="urn:microsoft.com/office/officeart/2009/3/layout/StepUpProcess"/>
    <dgm:cxn modelId="{E418B7ED-AC76-41C7-A74C-F291CD1E77AC}" type="presParOf" srcId="{10056E19-9C9E-4809-8165-4FD427B43467}" destId="{AD23D503-A921-4A33-9744-39E10C7E0A98}" srcOrd="2" destOrd="0" presId="urn:microsoft.com/office/officeart/2009/3/layout/StepUpProcess"/>
    <dgm:cxn modelId="{D15C7D1E-D086-4326-8302-ADAD8048C25B}" type="presParOf" srcId="{20C598A2-4775-4371-9681-B66CAB7509DD}" destId="{3C5652EB-7C49-4EC9-966E-5F355E4E1EC4}" srcOrd="3" destOrd="0" presId="urn:microsoft.com/office/officeart/2009/3/layout/StepUpProcess"/>
    <dgm:cxn modelId="{2B4FE731-3FE7-47DC-A9EE-F051BC8F4583}" type="presParOf" srcId="{3C5652EB-7C49-4EC9-966E-5F355E4E1EC4}" destId="{F802995D-7E7E-4FCA-9B56-AEC545619612}" srcOrd="0" destOrd="0" presId="urn:microsoft.com/office/officeart/2009/3/layout/StepUpProcess"/>
    <dgm:cxn modelId="{51C0A143-9A8E-45F3-9DED-EF74F7694EB8}" type="presParOf" srcId="{20C598A2-4775-4371-9681-B66CAB7509DD}" destId="{BF8AEDB1-74F1-4B84-AEB7-D8F7A1C76D87}" srcOrd="4" destOrd="0" presId="urn:microsoft.com/office/officeart/2009/3/layout/StepUpProcess"/>
    <dgm:cxn modelId="{692E5CE3-F365-4836-957F-D98179552748}" type="presParOf" srcId="{BF8AEDB1-74F1-4B84-AEB7-D8F7A1C76D87}" destId="{E18CAA41-0DC9-474C-93B7-A31F47040F16}" srcOrd="0" destOrd="0" presId="urn:microsoft.com/office/officeart/2009/3/layout/StepUpProcess"/>
    <dgm:cxn modelId="{A865C2F3-771F-43CC-B499-3709557B64BC}" type="presParOf" srcId="{BF8AEDB1-74F1-4B84-AEB7-D8F7A1C76D87}" destId="{4B8A51AE-D6E2-46CB-AB35-D1CBAB9B61C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C27D21D-303E-4891-93E2-DF7EDEF4BDD6}" type="doc">
      <dgm:prSet loTypeId="urn:microsoft.com/office/officeart/2005/8/layout/pList1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EE2827-1291-49D9-98D8-A847F9EE5E5B}">
      <dgm:prSet phldrT="[Text]" custT="1"/>
      <dgm:spPr>
        <a:xfrm>
          <a:off x="505681" y="1410276"/>
          <a:ext cx="2303263" cy="854510"/>
        </a:xfrm>
        <a:noFill/>
        <a:ln>
          <a:noFill/>
        </a:ln>
        <a:effectLst/>
      </dgm:spPr>
      <dgm:t>
        <a:bodyPr/>
        <a:lstStyle/>
        <a:p>
          <a:pPr algn="ctr"/>
          <a:r>
            <a:rPr kumimoji="0" lang="ru-RU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Класс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10</a:t>
          </a:r>
        </a:p>
        <a:p>
          <a:pPr algn="ctr"/>
          <a:r>
            <a:rPr lang="ru-RU" sz="1000" b="1" i="0" dirty="0" smtClean="0">
              <a:latin typeface="Arial" pitchFamily="34" charset="0"/>
              <a:cs typeface="Arial" pitchFamily="34" charset="0"/>
            </a:rPr>
            <a:t>ЧАСЫ, ПРОЧИЕ ПРИБОРЫ И ИНСТРУМЕНТЫ ДЛЯ ИЗМЕРЕНИЯ, КОНТРОЛЯ И СИГНАЛИЗАЦИИ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324 </a:t>
          </a:r>
          <a:endParaRPr kumimoji="0" lang="ru-RU" altLang="en-US" sz="1000" b="1" i="0" u="none" strike="noStrike" cap="none" normalizeH="0" baseline="0" dirty="0" smtClean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  <a:p>
          <a:pPr algn="ctr"/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регистрации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(9.1%)</a:t>
          </a:r>
          <a:endParaRPr kumimoji="0" lang="en-US" altLang="en-US" sz="1000" b="1" i="0" u="none" strike="noStrike" cap="none" normalizeH="0" baseline="0" dirty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</dgm:t>
    </dgm:pt>
    <dgm:pt modelId="{A9C5C731-8484-44C2-BBC3-AD8EF3FE35D6}" type="parTrans" cxnId="{0D4ACD23-E26A-421C-A60E-81B68C2D730F}">
      <dgm:prSet/>
      <dgm:spPr/>
      <dgm:t>
        <a:bodyPr/>
        <a:lstStyle/>
        <a:p>
          <a:endParaRPr lang="en-US"/>
        </a:p>
      </dgm:t>
    </dgm:pt>
    <dgm:pt modelId="{6583DB21-A580-45B4-A51E-D256AFEAB0F8}" type="sibTrans" cxnId="{0D4ACD23-E26A-421C-A60E-81B68C2D730F}">
      <dgm:prSet/>
      <dgm:spPr/>
      <dgm:t>
        <a:bodyPr/>
        <a:lstStyle/>
        <a:p>
          <a:endParaRPr lang="en-US"/>
        </a:p>
      </dgm:t>
    </dgm:pt>
    <dgm:pt modelId="{D760892A-C210-4DA5-9A81-0AD1EB460D74}">
      <dgm:prSet phldrT="[Text]" custT="1"/>
      <dgm:spPr>
        <a:xfrm>
          <a:off x="5573054" y="1410276"/>
          <a:ext cx="2303263" cy="854510"/>
        </a:xfrm>
        <a:noFill/>
        <a:ln>
          <a:noFill/>
        </a:ln>
        <a:effectLst/>
      </dgm:spPr>
      <dgm:t>
        <a:bodyPr/>
        <a:lstStyle/>
        <a:p>
          <a:r>
            <a:rPr kumimoji="0" lang="ru-RU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Класс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 12</a:t>
          </a:r>
        </a:p>
        <a:p>
          <a:r>
            <a:rPr lang="ru-RU" sz="1000" b="1" i="0" dirty="0" smtClean="0">
              <a:latin typeface="Arial" pitchFamily="34" charset="0"/>
              <a:cs typeface="Arial" pitchFamily="34" charset="0"/>
            </a:rPr>
            <a:t>ТРАНСПОРТНЫЕ СРЕДСТВА И ПОДЪЁМНЫЕ УСТРОЙСТВА</a:t>
          </a:r>
          <a:endParaRPr kumimoji="0" lang="ru-RU" altLang="en-US" sz="1000" b="1" i="0" u="none" strike="noStrike" cap="none" normalizeH="0" baseline="0" dirty="0" smtClean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  <a:p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264 </a:t>
          </a: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регистрации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(7.4%)</a:t>
          </a:r>
          <a:endParaRPr kumimoji="0" lang="en-US" altLang="en-US" sz="1000" b="1" i="0" u="none" strike="noStrike" cap="none" normalizeH="0" baseline="0" dirty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</dgm:t>
    </dgm:pt>
    <dgm:pt modelId="{708DC96F-F98A-4A88-80D5-C749BC0CC12B}" type="parTrans" cxnId="{C49FFE23-ADF4-4919-8337-0D738F7A0921}">
      <dgm:prSet/>
      <dgm:spPr/>
      <dgm:t>
        <a:bodyPr/>
        <a:lstStyle/>
        <a:p>
          <a:endParaRPr lang="en-US"/>
        </a:p>
      </dgm:t>
    </dgm:pt>
    <dgm:pt modelId="{5FEEA93D-FCF0-48C7-8CC7-195E6AF700CD}" type="sibTrans" cxnId="{C49FFE23-ADF4-4919-8337-0D738F7A0921}">
      <dgm:prSet/>
      <dgm:spPr/>
      <dgm:t>
        <a:bodyPr/>
        <a:lstStyle/>
        <a:p>
          <a:endParaRPr lang="en-US"/>
        </a:p>
      </dgm:t>
    </dgm:pt>
    <dgm:pt modelId="{7A26E6B7-CB25-4A45-B740-9F6615DAF66A}">
      <dgm:prSet phldrT="[Text]" custT="1"/>
      <dgm:spPr>
        <a:xfrm>
          <a:off x="1772524" y="3919114"/>
          <a:ext cx="2303263" cy="854510"/>
        </a:xfrm>
        <a:noFill/>
        <a:ln>
          <a:noFill/>
        </a:ln>
        <a:effectLst/>
      </dgm:spPr>
      <dgm:t>
        <a:bodyPr/>
        <a:lstStyle/>
        <a:p>
          <a:r>
            <a:rPr kumimoji="0" lang="ru-RU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Класс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6</a:t>
          </a:r>
        </a:p>
        <a:p>
          <a:r>
            <a:rPr lang="ru-RU" sz="1000" b="1" i="0" dirty="0" smtClean="0">
              <a:latin typeface="Arial" pitchFamily="34" charset="0"/>
              <a:cs typeface="Arial" pitchFamily="34" charset="0"/>
            </a:rPr>
            <a:t>ПРЕДМЕТЫ МЕБЛИРОВКИ</a:t>
          </a:r>
        </a:p>
        <a:p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249 </a:t>
          </a: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регистраций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(7%)</a:t>
          </a:r>
          <a:endParaRPr kumimoji="0" lang="en-US" altLang="en-US" sz="1000" b="1" i="0" u="none" strike="noStrike" cap="none" normalizeH="0" baseline="0" dirty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</dgm:t>
    </dgm:pt>
    <dgm:pt modelId="{BCE803DB-F4C2-470F-90BF-5F3759358BCE}" type="parTrans" cxnId="{49E938CE-A8EF-4CE2-B785-459037B5131A}">
      <dgm:prSet/>
      <dgm:spPr/>
      <dgm:t>
        <a:bodyPr/>
        <a:lstStyle/>
        <a:p>
          <a:endParaRPr lang="en-US"/>
        </a:p>
      </dgm:t>
    </dgm:pt>
    <dgm:pt modelId="{22A4234B-6556-46AC-B97E-1D072E6CB6A2}" type="sibTrans" cxnId="{49E938CE-A8EF-4CE2-B785-459037B5131A}">
      <dgm:prSet/>
      <dgm:spPr/>
      <dgm:t>
        <a:bodyPr/>
        <a:lstStyle/>
        <a:p>
          <a:endParaRPr lang="en-US"/>
        </a:p>
      </dgm:t>
    </dgm:pt>
    <dgm:pt modelId="{E41013ED-5D28-4A84-96E7-8BD009616254}">
      <dgm:prSet phldrT="[Text]" custT="1"/>
      <dgm:spPr>
        <a:xfrm>
          <a:off x="4306211" y="3919114"/>
          <a:ext cx="2303263" cy="854510"/>
        </a:xfrm>
        <a:noFill/>
        <a:ln>
          <a:noFill/>
        </a:ln>
        <a:effectLst/>
      </dgm:spPr>
      <dgm:t>
        <a:bodyPr/>
        <a:lstStyle/>
        <a:p>
          <a:r>
            <a:rPr lang="ru-RU" sz="1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Класс</a:t>
          </a:r>
          <a:r>
            <a:rPr lang="en-US" sz="1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14</a:t>
          </a:r>
        </a:p>
        <a:p>
          <a:r>
            <a:rPr lang="ru-RU" sz="1000" b="1" i="0" dirty="0" smtClean="0">
              <a:latin typeface="Arial" pitchFamily="34" charset="0"/>
              <a:cs typeface="Arial" pitchFamily="34" charset="0"/>
            </a:rPr>
            <a:t>ОБОРУДОВАНИЕ ДЛЯ ЗАПИСИ, ПЕРЕДАЧИ, ПОИСКА И ОБРАБОТКИ ИНФОРМАЦИИ</a:t>
          </a:r>
        </a:p>
        <a:p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387 </a:t>
          </a: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регистраций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(10.8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rPr>
            <a:t>%)</a:t>
          </a:r>
          <a:endParaRPr lang="en-US" sz="1000" b="1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7F95EC87-CCD8-4495-8FEF-6CACF80CBB0A}" type="parTrans" cxnId="{78A10323-D006-4AB7-9CCE-587EF1628C90}">
      <dgm:prSet/>
      <dgm:spPr/>
      <dgm:t>
        <a:bodyPr/>
        <a:lstStyle/>
        <a:p>
          <a:endParaRPr lang="en-US"/>
        </a:p>
      </dgm:t>
    </dgm:pt>
    <dgm:pt modelId="{CD88B644-5EDC-41C8-9C0F-6871F988083A}" type="sibTrans" cxnId="{78A10323-D006-4AB7-9CCE-587EF1628C90}">
      <dgm:prSet/>
      <dgm:spPr/>
      <dgm:t>
        <a:bodyPr/>
        <a:lstStyle/>
        <a:p>
          <a:endParaRPr lang="en-US"/>
        </a:p>
      </dgm:t>
    </dgm:pt>
    <dgm:pt modelId="{6B900067-7A80-471A-BF00-D0E88E3182DB}">
      <dgm:prSet custT="1"/>
      <dgm:spPr>
        <a:xfrm>
          <a:off x="3039368" y="1410276"/>
          <a:ext cx="2303263" cy="854510"/>
        </a:xfrm>
        <a:noFill/>
        <a:ln>
          <a:noFill/>
        </a:ln>
        <a:effectLst/>
      </dgm:spPr>
      <dgm:t>
        <a:bodyPr/>
        <a:lstStyle/>
        <a:p>
          <a:r>
            <a:rPr kumimoji="0" lang="ru-RU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Класс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9</a:t>
          </a:r>
        </a:p>
        <a:p>
          <a:r>
            <a:rPr lang="ru-RU" sz="1000" b="1" i="0" dirty="0" smtClean="0">
              <a:latin typeface="Arial" pitchFamily="34" charset="0"/>
              <a:cs typeface="Arial" pitchFamily="34" charset="0"/>
            </a:rPr>
            <a:t>ТАРА, УПАКОВКИ И КОНТЕЙНЕРЫ, ИСПОЛЬЗУЕМЫЕ ДЛЯ ТРАНСПОРТИРОВКИ, МАНИПУЛИРОВАНИЯ ИЛИ ХРАНЕНИЯ ТОВАРОВ</a:t>
          </a:r>
        </a:p>
        <a:p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249 </a:t>
          </a: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регистраций</a:t>
          </a:r>
          <a:r>
            <a:rPr kumimoji="0" 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 </a:t>
          </a:r>
          <a:r>
            <a:rPr kumimoji="0" lang="en-US" altLang="en-US" sz="1000" b="1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(7%)</a:t>
          </a:r>
          <a:endParaRPr kumimoji="0" lang="en-US" altLang="en-US" sz="1000" b="1" i="0" u="none" strike="noStrike" cap="none" normalizeH="0" baseline="0" dirty="0">
            <a:ln>
              <a:noFill/>
            </a:ln>
            <a:solidFill>
              <a:sysClr val="windowText" lastClr="000000"/>
            </a:solidFill>
            <a:effectLst/>
            <a:latin typeface="Arial" pitchFamily="34" charset="0"/>
            <a:ea typeface="+mn-ea"/>
            <a:cs typeface="Arial" pitchFamily="34" charset="0"/>
          </a:endParaRPr>
        </a:p>
      </dgm:t>
    </dgm:pt>
    <dgm:pt modelId="{8714C103-B3E2-42AC-BF6D-691348D2B839}" type="parTrans" cxnId="{DE1FEA23-BECD-4D7A-9DAF-4DAC95138554}">
      <dgm:prSet/>
      <dgm:spPr/>
      <dgm:t>
        <a:bodyPr/>
        <a:lstStyle/>
        <a:p>
          <a:endParaRPr lang="en-US"/>
        </a:p>
      </dgm:t>
    </dgm:pt>
    <dgm:pt modelId="{C59B621E-889A-4D4A-9E7B-E577E824361D}" type="sibTrans" cxnId="{DE1FEA23-BECD-4D7A-9DAF-4DAC95138554}">
      <dgm:prSet/>
      <dgm:spPr/>
      <dgm:t>
        <a:bodyPr/>
        <a:lstStyle/>
        <a:p>
          <a:endParaRPr lang="en-US"/>
        </a:p>
      </dgm:t>
    </dgm:pt>
    <dgm:pt modelId="{04D4F38A-A170-41F0-9848-C9DD0D86185B}" type="pres">
      <dgm:prSet presAssocID="{0C27D21D-303E-4891-93E2-DF7EDEF4BD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3C64D1-F5A3-405B-BA36-16F1F6ED0474}" type="pres">
      <dgm:prSet presAssocID="{44EE2827-1291-49D9-98D8-A847F9EE5E5B}" presName="compNode" presStyleCnt="0"/>
      <dgm:spPr/>
    </dgm:pt>
    <dgm:pt modelId="{715DDC2D-3EE2-4E56-A06C-A6148B7D117C}" type="pres">
      <dgm:prSet presAssocID="{44EE2827-1291-49D9-98D8-A847F9EE5E5B}" presName="pictRect" presStyleLbl="node1" presStyleIdx="0" presStyleCnt="5" custScaleX="68686" custScaleY="77536" custLinFactX="8691" custLinFactNeighborX="100000" custLinFactNeighborY="11441"/>
      <dgm:spPr>
        <a:xfrm>
          <a:off x="866303" y="1574"/>
          <a:ext cx="1582019" cy="123045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FCF1C62-4B14-4DBD-83FD-87903BF84274}" type="pres">
      <dgm:prSet presAssocID="{44EE2827-1291-49D9-98D8-A847F9EE5E5B}" presName="textRect" presStyleLbl="revTx" presStyleIdx="0" presStyleCnt="5" custScaleX="128132" custScaleY="117545" custLinFactX="11382" custLinFactNeighborX="100000" custLinFactNeighborY="1672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24BA23A-7E1E-4F17-AF93-710C5D522DC1}" type="pres">
      <dgm:prSet presAssocID="{6583DB21-A580-45B4-A51E-D256AFEAB0F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6252455-388D-4095-8464-4F449682955B}" type="pres">
      <dgm:prSet presAssocID="{6B900067-7A80-471A-BF00-D0E88E3182DB}" presName="compNode" presStyleCnt="0"/>
      <dgm:spPr/>
    </dgm:pt>
    <dgm:pt modelId="{DBCCDAC6-7B5A-4CDC-8CD6-114620056A55}" type="pres">
      <dgm:prSet presAssocID="{6B900067-7A80-471A-BF00-D0E88E3182DB}" presName="pictRect" presStyleLbl="node1" presStyleIdx="1" presStyleCnt="5" custScaleX="68686" custScaleY="77536" custLinFactY="51755" custLinFactNeighborX="76482" custLinFactNeighborY="100000"/>
      <dgm:spPr>
        <a:xfrm>
          <a:off x="3399990" y="1574"/>
          <a:ext cx="1582019" cy="1230456"/>
        </a:xfrm>
        <a:prstGeom prst="round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4AF363B7-A31C-4303-A25E-9AC6594FB676}" type="pres">
      <dgm:prSet presAssocID="{6B900067-7A80-471A-BF00-D0E88E3182DB}" presName="textRect" presStyleLbl="revTx" presStyleIdx="1" presStyleCnt="5" custLinFactY="100000" custLinFactNeighborX="78397" custLinFactNeighborY="16701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1BD11A0-F331-4C76-BCD0-FDC7B2BDF211}" type="pres">
      <dgm:prSet presAssocID="{C59B621E-889A-4D4A-9E7B-E577E824361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61828DC-C754-4F69-AF86-BAEC7E62690D}" type="pres">
      <dgm:prSet presAssocID="{D760892A-C210-4DA5-9A81-0AD1EB460D74}" presName="compNode" presStyleCnt="0"/>
      <dgm:spPr/>
    </dgm:pt>
    <dgm:pt modelId="{CC837295-6DBC-45AA-83E0-16711058B56B}" type="pres">
      <dgm:prSet presAssocID="{D760892A-C210-4DA5-9A81-0AD1EB460D74}" presName="pictRect" presStyleLbl="node1" presStyleIdx="2" presStyleCnt="5" custScaleX="68686" custScaleY="77536" custLinFactNeighborX="3405" custLinFactNeighborY="7322"/>
      <dgm:spPr>
        <a:xfrm>
          <a:off x="5933676" y="1574"/>
          <a:ext cx="1582019" cy="123045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7FD0D15-75BC-48FB-8BA0-880B0CD9EB7F}" type="pres">
      <dgm:prSet presAssocID="{D760892A-C210-4DA5-9A81-0AD1EB460D74}" presName="textRect" presStyleLbl="revTx" presStyleIdx="2" presStyleCnt="5" custScaleX="112958" custScaleY="87089" custLinFactNeighborX="6491" custLinFactNeighborY="266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199DF31-BBF7-427E-9DA5-310EDB6C8DB1}" type="pres">
      <dgm:prSet presAssocID="{5FEEA93D-FCF0-48C7-8CC7-195E6AF700C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1791287-D309-4795-9A02-3DEDABF7BB3F}" type="pres">
      <dgm:prSet presAssocID="{7A26E6B7-CB25-4A45-B740-9F6615DAF66A}" presName="compNode" presStyleCnt="0"/>
      <dgm:spPr/>
    </dgm:pt>
    <dgm:pt modelId="{089075E8-4F62-488E-8519-215FF6D03ACF}" type="pres">
      <dgm:prSet presAssocID="{7A26E6B7-CB25-4A45-B740-9F6615DAF66A}" presName="pictRect" presStyleLbl="node1" presStyleIdx="3" presStyleCnt="5" custScaleX="70394" custScaleY="79464" custLinFactNeighborX="-16770" custLinFactNeighborY="-12859"/>
      <dgm:spPr>
        <a:xfrm>
          <a:off x="2113476" y="2495114"/>
          <a:ext cx="1621359" cy="1261052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FF1C3F4-F478-467E-BCDC-D1BE68D367FD}" type="pres">
      <dgm:prSet presAssocID="{7A26E6B7-CB25-4A45-B740-9F6615DAF66A}" presName="textRect" presStyleLbl="revTx" presStyleIdx="3" presStyleCnt="5" custScaleX="95609" custScaleY="85467" custLinFactNeighborX="-15191" custLinFactNeighborY="-4802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0ED7326-4571-4429-947E-BE4EE5B031AB}" type="pres">
      <dgm:prSet presAssocID="{22A4234B-6556-46AC-B97E-1D072E6CB6A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E304136-F811-416A-B755-D639F8F696A7}" type="pres">
      <dgm:prSet presAssocID="{E41013ED-5D28-4A84-96E7-8BD009616254}" presName="compNode" presStyleCnt="0"/>
      <dgm:spPr/>
    </dgm:pt>
    <dgm:pt modelId="{F59CFDE7-6510-4A5C-A7CC-41FD35266971}" type="pres">
      <dgm:prSet presAssocID="{E41013ED-5D28-4A84-96E7-8BD009616254}" presName="pictRect" presStyleLbl="node1" presStyleIdx="4" presStyleCnt="5" custScaleX="70394" custScaleY="79464" custLinFactX="-75295" custLinFactY="-48127" custLinFactNeighborX="-100000" custLinFactNeighborY="-100000"/>
      <dgm:spPr>
        <a:xfrm>
          <a:off x="4647163" y="2495114"/>
          <a:ext cx="1621359" cy="1261052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B523C516-992A-42E9-A651-4F924CEA7238}" type="pres">
      <dgm:prSet presAssocID="{E41013ED-5D28-4A84-96E7-8BD009616254}" presName="textRect" presStyleLbl="revTx" presStyleIdx="4" presStyleCnt="5" custScaleX="117313" custScaleY="108870" custLinFactX="-77235" custLinFactY="-100000" custLinFactNeighborX="-100000" custLinFactNeighborY="-19182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F99018B2-9544-4E9D-99A4-E81FE310794F}" type="presOf" srcId="{7A26E6B7-CB25-4A45-B740-9F6615DAF66A}" destId="{FFF1C3F4-F478-467E-BCDC-D1BE68D367FD}" srcOrd="0" destOrd="0" presId="urn:microsoft.com/office/officeart/2005/8/layout/pList1#1"/>
    <dgm:cxn modelId="{A9241308-24BC-4429-A0A7-0F65A9182201}" type="presOf" srcId="{D760892A-C210-4DA5-9A81-0AD1EB460D74}" destId="{07FD0D15-75BC-48FB-8BA0-880B0CD9EB7F}" srcOrd="0" destOrd="0" presId="urn:microsoft.com/office/officeart/2005/8/layout/pList1#1"/>
    <dgm:cxn modelId="{325DB02D-312E-48A3-B6E2-05CC0BEAC54B}" type="presOf" srcId="{5FEEA93D-FCF0-48C7-8CC7-195E6AF700CD}" destId="{0199DF31-BBF7-427E-9DA5-310EDB6C8DB1}" srcOrd="0" destOrd="0" presId="urn:microsoft.com/office/officeart/2005/8/layout/pList1#1"/>
    <dgm:cxn modelId="{1ACF1D32-6669-4EBA-A778-9BC83E4DFBA1}" type="presOf" srcId="{0C27D21D-303E-4891-93E2-DF7EDEF4BDD6}" destId="{04D4F38A-A170-41F0-9848-C9DD0D86185B}" srcOrd="0" destOrd="0" presId="urn:microsoft.com/office/officeart/2005/8/layout/pList1#1"/>
    <dgm:cxn modelId="{49E938CE-A8EF-4CE2-B785-459037B5131A}" srcId="{0C27D21D-303E-4891-93E2-DF7EDEF4BDD6}" destId="{7A26E6B7-CB25-4A45-B740-9F6615DAF66A}" srcOrd="3" destOrd="0" parTransId="{BCE803DB-F4C2-470F-90BF-5F3759358BCE}" sibTransId="{22A4234B-6556-46AC-B97E-1D072E6CB6A2}"/>
    <dgm:cxn modelId="{78A10323-D006-4AB7-9CCE-587EF1628C90}" srcId="{0C27D21D-303E-4891-93E2-DF7EDEF4BDD6}" destId="{E41013ED-5D28-4A84-96E7-8BD009616254}" srcOrd="4" destOrd="0" parTransId="{7F95EC87-CCD8-4495-8FEF-6CACF80CBB0A}" sibTransId="{CD88B644-5EDC-41C8-9C0F-6871F988083A}"/>
    <dgm:cxn modelId="{C49FFE23-ADF4-4919-8337-0D738F7A0921}" srcId="{0C27D21D-303E-4891-93E2-DF7EDEF4BDD6}" destId="{D760892A-C210-4DA5-9A81-0AD1EB460D74}" srcOrd="2" destOrd="0" parTransId="{708DC96F-F98A-4A88-80D5-C749BC0CC12B}" sibTransId="{5FEEA93D-FCF0-48C7-8CC7-195E6AF700CD}"/>
    <dgm:cxn modelId="{6741FA2E-8551-4C5E-BAFA-357595A6293F}" type="presOf" srcId="{C59B621E-889A-4D4A-9E7B-E577E824361D}" destId="{B1BD11A0-F331-4C76-BCD0-FDC7B2BDF211}" srcOrd="0" destOrd="0" presId="urn:microsoft.com/office/officeart/2005/8/layout/pList1#1"/>
    <dgm:cxn modelId="{5506AEF8-DF77-48E9-84FA-F30F999985CC}" type="presOf" srcId="{6B900067-7A80-471A-BF00-D0E88E3182DB}" destId="{4AF363B7-A31C-4303-A25E-9AC6594FB676}" srcOrd="0" destOrd="0" presId="urn:microsoft.com/office/officeart/2005/8/layout/pList1#1"/>
    <dgm:cxn modelId="{C733E466-32AB-4167-9128-BAD3073EF5BB}" type="presOf" srcId="{6583DB21-A580-45B4-A51E-D256AFEAB0F8}" destId="{B24BA23A-7E1E-4F17-AF93-710C5D522DC1}" srcOrd="0" destOrd="0" presId="urn:microsoft.com/office/officeart/2005/8/layout/pList1#1"/>
    <dgm:cxn modelId="{7D8BEA1E-45A5-4CCC-818B-A358CDEB46D3}" type="presOf" srcId="{22A4234B-6556-46AC-B97E-1D072E6CB6A2}" destId="{80ED7326-4571-4429-947E-BE4EE5B031AB}" srcOrd="0" destOrd="0" presId="urn:microsoft.com/office/officeart/2005/8/layout/pList1#1"/>
    <dgm:cxn modelId="{DE1FEA23-BECD-4D7A-9DAF-4DAC95138554}" srcId="{0C27D21D-303E-4891-93E2-DF7EDEF4BDD6}" destId="{6B900067-7A80-471A-BF00-D0E88E3182DB}" srcOrd="1" destOrd="0" parTransId="{8714C103-B3E2-42AC-BF6D-691348D2B839}" sibTransId="{C59B621E-889A-4D4A-9E7B-E577E824361D}"/>
    <dgm:cxn modelId="{FF3C9338-BF00-4468-A128-F652968EB6BC}" type="presOf" srcId="{44EE2827-1291-49D9-98D8-A847F9EE5E5B}" destId="{CFCF1C62-4B14-4DBD-83FD-87903BF84274}" srcOrd="0" destOrd="0" presId="urn:microsoft.com/office/officeart/2005/8/layout/pList1#1"/>
    <dgm:cxn modelId="{0D4ACD23-E26A-421C-A60E-81B68C2D730F}" srcId="{0C27D21D-303E-4891-93E2-DF7EDEF4BDD6}" destId="{44EE2827-1291-49D9-98D8-A847F9EE5E5B}" srcOrd="0" destOrd="0" parTransId="{A9C5C731-8484-44C2-BBC3-AD8EF3FE35D6}" sibTransId="{6583DB21-A580-45B4-A51E-D256AFEAB0F8}"/>
    <dgm:cxn modelId="{B4AE74EB-39E0-4642-841B-4A48997EB26E}" type="presOf" srcId="{E41013ED-5D28-4A84-96E7-8BD009616254}" destId="{B523C516-992A-42E9-A651-4F924CEA7238}" srcOrd="0" destOrd="0" presId="urn:microsoft.com/office/officeart/2005/8/layout/pList1#1"/>
    <dgm:cxn modelId="{657F1DEF-3523-489D-911A-9448493BC446}" type="presParOf" srcId="{04D4F38A-A170-41F0-9848-C9DD0D86185B}" destId="{833C64D1-F5A3-405B-BA36-16F1F6ED0474}" srcOrd="0" destOrd="0" presId="urn:microsoft.com/office/officeart/2005/8/layout/pList1#1"/>
    <dgm:cxn modelId="{5EE13D83-CB52-4819-B90F-3FD559B07B67}" type="presParOf" srcId="{833C64D1-F5A3-405B-BA36-16F1F6ED0474}" destId="{715DDC2D-3EE2-4E56-A06C-A6148B7D117C}" srcOrd="0" destOrd="0" presId="urn:microsoft.com/office/officeart/2005/8/layout/pList1#1"/>
    <dgm:cxn modelId="{AC3E3FE3-70F0-46CD-9593-99DC4E104683}" type="presParOf" srcId="{833C64D1-F5A3-405B-BA36-16F1F6ED0474}" destId="{CFCF1C62-4B14-4DBD-83FD-87903BF84274}" srcOrd="1" destOrd="0" presId="urn:microsoft.com/office/officeart/2005/8/layout/pList1#1"/>
    <dgm:cxn modelId="{9527B0F9-8A51-4C93-9577-0BA39272CB22}" type="presParOf" srcId="{04D4F38A-A170-41F0-9848-C9DD0D86185B}" destId="{B24BA23A-7E1E-4F17-AF93-710C5D522DC1}" srcOrd="1" destOrd="0" presId="urn:microsoft.com/office/officeart/2005/8/layout/pList1#1"/>
    <dgm:cxn modelId="{C1F94841-C897-4128-A499-A2F16B8C6422}" type="presParOf" srcId="{04D4F38A-A170-41F0-9848-C9DD0D86185B}" destId="{F6252455-388D-4095-8464-4F449682955B}" srcOrd="2" destOrd="0" presId="urn:microsoft.com/office/officeart/2005/8/layout/pList1#1"/>
    <dgm:cxn modelId="{080BD18D-4681-4924-AE7B-11D2BB730DDC}" type="presParOf" srcId="{F6252455-388D-4095-8464-4F449682955B}" destId="{DBCCDAC6-7B5A-4CDC-8CD6-114620056A55}" srcOrd="0" destOrd="0" presId="urn:microsoft.com/office/officeart/2005/8/layout/pList1#1"/>
    <dgm:cxn modelId="{16E2F081-6AA9-47D7-B42B-8A7572C31137}" type="presParOf" srcId="{F6252455-388D-4095-8464-4F449682955B}" destId="{4AF363B7-A31C-4303-A25E-9AC6594FB676}" srcOrd="1" destOrd="0" presId="urn:microsoft.com/office/officeart/2005/8/layout/pList1#1"/>
    <dgm:cxn modelId="{0CC73C36-E01B-42DA-8CCC-952BFEC40BC8}" type="presParOf" srcId="{04D4F38A-A170-41F0-9848-C9DD0D86185B}" destId="{B1BD11A0-F331-4C76-BCD0-FDC7B2BDF211}" srcOrd="3" destOrd="0" presId="urn:microsoft.com/office/officeart/2005/8/layout/pList1#1"/>
    <dgm:cxn modelId="{11556A55-2B5C-4040-94B7-40EC71E77E9D}" type="presParOf" srcId="{04D4F38A-A170-41F0-9848-C9DD0D86185B}" destId="{161828DC-C754-4F69-AF86-BAEC7E62690D}" srcOrd="4" destOrd="0" presId="urn:microsoft.com/office/officeart/2005/8/layout/pList1#1"/>
    <dgm:cxn modelId="{142DF4F3-3254-46A0-9F5B-4A5DC4C3B049}" type="presParOf" srcId="{161828DC-C754-4F69-AF86-BAEC7E62690D}" destId="{CC837295-6DBC-45AA-83E0-16711058B56B}" srcOrd="0" destOrd="0" presId="urn:microsoft.com/office/officeart/2005/8/layout/pList1#1"/>
    <dgm:cxn modelId="{ACB822CA-34CF-4334-AFD6-9387BE5EF955}" type="presParOf" srcId="{161828DC-C754-4F69-AF86-BAEC7E62690D}" destId="{07FD0D15-75BC-48FB-8BA0-880B0CD9EB7F}" srcOrd="1" destOrd="0" presId="urn:microsoft.com/office/officeart/2005/8/layout/pList1#1"/>
    <dgm:cxn modelId="{802201A6-E72B-47D2-A01D-8AAF3A2BD801}" type="presParOf" srcId="{04D4F38A-A170-41F0-9848-C9DD0D86185B}" destId="{0199DF31-BBF7-427E-9DA5-310EDB6C8DB1}" srcOrd="5" destOrd="0" presId="urn:microsoft.com/office/officeart/2005/8/layout/pList1#1"/>
    <dgm:cxn modelId="{F190C89D-0384-4068-810C-B2CD88C497BC}" type="presParOf" srcId="{04D4F38A-A170-41F0-9848-C9DD0D86185B}" destId="{D1791287-D309-4795-9A02-3DEDABF7BB3F}" srcOrd="6" destOrd="0" presId="urn:microsoft.com/office/officeart/2005/8/layout/pList1#1"/>
    <dgm:cxn modelId="{DC18FCFF-36A2-43CE-9AE6-A9A20C5856E4}" type="presParOf" srcId="{D1791287-D309-4795-9A02-3DEDABF7BB3F}" destId="{089075E8-4F62-488E-8519-215FF6D03ACF}" srcOrd="0" destOrd="0" presId="urn:microsoft.com/office/officeart/2005/8/layout/pList1#1"/>
    <dgm:cxn modelId="{28093E73-8EF4-4F29-8924-F7842BD2DD5B}" type="presParOf" srcId="{D1791287-D309-4795-9A02-3DEDABF7BB3F}" destId="{FFF1C3F4-F478-467E-BCDC-D1BE68D367FD}" srcOrd="1" destOrd="0" presId="urn:microsoft.com/office/officeart/2005/8/layout/pList1#1"/>
    <dgm:cxn modelId="{8572FCE1-2940-4BB4-9085-8E1CC2A8D611}" type="presParOf" srcId="{04D4F38A-A170-41F0-9848-C9DD0D86185B}" destId="{80ED7326-4571-4429-947E-BE4EE5B031AB}" srcOrd="7" destOrd="0" presId="urn:microsoft.com/office/officeart/2005/8/layout/pList1#1"/>
    <dgm:cxn modelId="{E5348D88-5554-451A-B097-DFC408901447}" type="presParOf" srcId="{04D4F38A-A170-41F0-9848-C9DD0D86185B}" destId="{2E304136-F811-416A-B755-D639F8F696A7}" srcOrd="8" destOrd="0" presId="urn:microsoft.com/office/officeart/2005/8/layout/pList1#1"/>
    <dgm:cxn modelId="{F9730056-1345-4015-AA75-1D28CC673881}" type="presParOf" srcId="{2E304136-F811-416A-B755-D639F8F696A7}" destId="{F59CFDE7-6510-4A5C-A7CC-41FD35266971}" srcOrd="0" destOrd="0" presId="urn:microsoft.com/office/officeart/2005/8/layout/pList1#1"/>
    <dgm:cxn modelId="{DE717CDB-84D8-4F0B-8E1C-B8E919A38BDC}" type="presParOf" srcId="{2E304136-F811-416A-B755-D639F8F696A7}" destId="{B523C516-992A-42E9-A651-4F924CEA7238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A2BC4B-28FA-40D7-9ED9-DD20103C3F0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679223-6086-4A24-A838-017409C93DA8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Принадлежность к Договаривающейся Стороне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1FE45A3-5ABC-461C-B14F-57F68DACBCF2}" type="parTrans" cxnId="{7C3B425F-78F0-4D58-B3C6-732F30285244}">
      <dgm:prSet/>
      <dgm:spPr/>
      <dgm:t>
        <a:bodyPr/>
        <a:lstStyle/>
        <a:p>
          <a:endParaRPr lang="en-US"/>
        </a:p>
      </dgm:t>
    </dgm:pt>
    <dgm:pt modelId="{5BB85CD0-054D-4E79-BEEF-66B77A91C43F}" type="sibTrans" cxnId="{7C3B425F-78F0-4D58-B3C6-732F30285244}">
      <dgm:prSet/>
      <dgm:spPr/>
      <dgm:t>
        <a:bodyPr/>
        <a:lstStyle/>
        <a:p>
          <a:endParaRPr lang="en-US"/>
        </a:p>
      </dgm:t>
    </dgm:pt>
    <dgm:pt modelId="{1D8A0C3E-6884-4C0F-A68B-CE5F99179A23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Гражданство</a:t>
          </a:r>
          <a:endParaRPr lang="en-US" sz="26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F15B9AB-B57A-4466-9D50-07B9CCD1047D}" type="parTrans" cxnId="{491444F3-3201-476D-A1C3-91A2F04C511C}">
      <dgm:prSet/>
      <dgm:spPr/>
      <dgm:t>
        <a:bodyPr/>
        <a:lstStyle/>
        <a:p>
          <a:endParaRPr lang="en-US"/>
        </a:p>
      </dgm:t>
    </dgm:pt>
    <dgm:pt modelId="{A14B5A0D-A6C2-427F-B3FD-FD930B4340DE}" type="sibTrans" cxnId="{491444F3-3201-476D-A1C3-91A2F04C511C}">
      <dgm:prSet/>
      <dgm:spPr/>
      <dgm:t>
        <a:bodyPr/>
        <a:lstStyle/>
        <a:p>
          <a:endParaRPr lang="en-US"/>
        </a:p>
      </dgm:t>
    </dgm:pt>
    <dgm:pt modelId="{24AC5008-E3E2-44D3-89B2-4062A4BF67F4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ru-RU" sz="2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Обычное местожительство</a:t>
          </a:r>
          <a:endParaRPr lang="en-US" sz="26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r>
            <a: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Только по Женевскому Акту 1999 г.</a:t>
          </a:r>
          <a:endParaRPr lang="en-US" sz="16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FB68085-6E54-40FC-805D-CF7E4DEA363F}" type="sibTrans" cxnId="{ED033188-8D10-42BB-AF73-2AB2C7F57E5E}">
      <dgm:prSet/>
      <dgm:spPr/>
      <dgm:t>
        <a:bodyPr/>
        <a:lstStyle/>
        <a:p>
          <a:endParaRPr lang="en-US"/>
        </a:p>
      </dgm:t>
    </dgm:pt>
    <dgm:pt modelId="{B9612EAA-FE05-492E-BBDF-60E74FE5AEAA}" type="parTrans" cxnId="{ED033188-8D10-42BB-AF73-2AB2C7F57E5E}">
      <dgm:prSet/>
      <dgm:spPr/>
      <dgm:t>
        <a:bodyPr/>
        <a:lstStyle/>
        <a:p>
          <a:endParaRPr lang="en-US"/>
        </a:p>
      </dgm:t>
    </dgm:pt>
    <dgm:pt modelId="{A9F78A34-E724-481D-8D91-4E7CE229C10D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Реально действующее промышленное или торговой предприятие</a:t>
          </a:r>
          <a:endParaRPr lang="en-US" sz="26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FA990D6-7B2F-43E2-BB7E-188889948BAC}" type="sibTrans" cxnId="{7875EE92-98BF-4DF4-B35F-64ABAF69FA9A}">
      <dgm:prSet/>
      <dgm:spPr/>
      <dgm:t>
        <a:bodyPr/>
        <a:lstStyle/>
        <a:p>
          <a:endParaRPr lang="en-US"/>
        </a:p>
      </dgm:t>
    </dgm:pt>
    <dgm:pt modelId="{9F207C2D-3C6B-45EB-9E0D-8B4485FF04FB}" type="parTrans" cxnId="{7875EE92-98BF-4DF4-B35F-64ABAF69FA9A}">
      <dgm:prSet/>
      <dgm:spPr/>
      <dgm:t>
        <a:bodyPr/>
        <a:lstStyle/>
        <a:p>
          <a:endParaRPr lang="en-US"/>
        </a:p>
      </dgm:t>
    </dgm:pt>
    <dgm:pt modelId="{B92FE1B6-4E4B-4AD9-9FB2-9599B5F07FA9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rgbClr val="002060"/>
          </a:solidFill>
        </a:ln>
      </dgm:spPr>
      <dgm:t>
        <a:bodyPr/>
        <a:lstStyle/>
        <a:p>
          <a:r>
            <a:rPr lang="ru-RU" sz="2600" strike="noStrik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Постоянное местожительство</a:t>
          </a:r>
          <a:endParaRPr lang="en-US" sz="2600" strike="noStrike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F2FFECF-CE14-43B0-9F94-4DB3941CC3BE}" type="sibTrans" cxnId="{195871F8-8A2F-4C6F-A19B-1D1DA1D49FE9}">
      <dgm:prSet/>
      <dgm:spPr/>
      <dgm:t>
        <a:bodyPr/>
        <a:lstStyle/>
        <a:p>
          <a:endParaRPr lang="en-US"/>
        </a:p>
      </dgm:t>
    </dgm:pt>
    <dgm:pt modelId="{46DB8301-225D-4733-9190-CAFE77B041EB}" type="parTrans" cxnId="{195871F8-8A2F-4C6F-A19B-1D1DA1D49FE9}">
      <dgm:prSet/>
      <dgm:spPr/>
      <dgm:t>
        <a:bodyPr/>
        <a:lstStyle/>
        <a:p>
          <a:endParaRPr lang="en-US"/>
        </a:p>
      </dgm:t>
    </dgm:pt>
    <dgm:pt modelId="{7E284896-D2B4-48AE-9B3C-74CE228B9E8C}" type="pres">
      <dgm:prSet presAssocID="{E4A2BC4B-28FA-40D7-9ED9-DD20103C3F0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9B0F1-B1DE-4D4E-A772-FC336958D90D}" type="pres">
      <dgm:prSet presAssocID="{E4A2BC4B-28FA-40D7-9ED9-DD20103C3F0E}" presName="matrix" presStyleCnt="0"/>
      <dgm:spPr/>
    </dgm:pt>
    <dgm:pt modelId="{1FED967F-45EE-4D04-A8A9-43BB805DE13B}" type="pres">
      <dgm:prSet presAssocID="{E4A2BC4B-28FA-40D7-9ED9-DD20103C3F0E}" presName="tile1" presStyleLbl="node1" presStyleIdx="0" presStyleCnt="4" custLinFactNeighborX="0" custLinFactNeighborY="-3501"/>
      <dgm:spPr/>
      <dgm:t>
        <a:bodyPr/>
        <a:lstStyle/>
        <a:p>
          <a:endParaRPr lang="en-US"/>
        </a:p>
      </dgm:t>
    </dgm:pt>
    <dgm:pt modelId="{8CD059CB-772A-4B0D-BB1A-6EFF6D40AFD2}" type="pres">
      <dgm:prSet presAssocID="{E4A2BC4B-28FA-40D7-9ED9-DD20103C3F0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A920-F514-4438-ACD7-E1D1766966C7}" type="pres">
      <dgm:prSet presAssocID="{E4A2BC4B-28FA-40D7-9ED9-DD20103C3F0E}" presName="tile2" presStyleLbl="node1" presStyleIdx="1" presStyleCnt="4"/>
      <dgm:spPr/>
      <dgm:t>
        <a:bodyPr/>
        <a:lstStyle/>
        <a:p>
          <a:endParaRPr lang="en-US"/>
        </a:p>
      </dgm:t>
    </dgm:pt>
    <dgm:pt modelId="{2ED42188-6519-4C88-B938-EA8B90AAA6A2}" type="pres">
      <dgm:prSet presAssocID="{E4A2BC4B-28FA-40D7-9ED9-DD20103C3F0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DB8A2-CB72-402F-81E4-32569A6BE09C}" type="pres">
      <dgm:prSet presAssocID="{E4A2BC4B-28FA-40D7-9ED9-DD20103C3F0E}" presName="tile3" presStyleLbl="node1" presStyleIdx="2" presStyleCnt="4"/>
      <dgm:spPr/>
      <dgm:t>
        <a:bodyPr/>
        <a:lstStyle/>
        <a:p>
          <a:endParaRPr lang="en-US"/>
        </a:p>
      </dgm:t>
    </dgm:pt>
    <dgm:pt modelId="{2248E766-C72B-4933-ADA6-8566495D3372}" type="pres">
      <dgm:prSet presAssocID="{E4A2BC4B-28FA-40D7-9ED9-DD20103C3F0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BDC59-6853-4F21-90C1-A6FF258FF7D5}" type="pres">
      <dgm:prSet presAssocID="{E4A2BC4B-28FA-40D7-9ED9-DD20103C3F0E}" presName="tile4" presStyleLbl="node1" presStyleIdx="3" presStyleCnt="4"/>
      <dgm:spPr/>
      <dgm:t>
        <a:bodyPr/>
        <a:lstStyle/>
        <a:p>
          <a:endParaRPr lang="en-US"/>
        </a:p>
      </dgm:t>
    </dgm:pt>
    <dgm:pt modelId="{0402865D-0E85-4E9E-BE3B-BC0292D803FA}" type="pres">
      <dgm:prSet presAssocID="{E4A2BC4B-28FA-40D7-9ED9-DD20103C3F0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56031-F258-43A3-A2A0-FE428A61B825}" type="pres">
      <dgm:prSet presAssocID="{E4A2BC4B-28FA-40D7-9ED9-DD20103C3F0E}" presName="centerTile" presStyleLbl="fgShp" presStyleIdx="0" presStyleCnt="1" custScaleX="152781" custScaleY="13741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95871F8-8A2F-4C6F-A19B-1D1DA1D49FE9}" srcId="{5D679223-6086-4A24-A838-017409C93DA8}" destId="{B92FE1B6-4E4B-4AD9-9FB2-9599B5F07FA9}" srcOrd="1" destOrd="0" parTransId="{46DB8301-225D-4733-9190-CAFE77B041EB}" sibTransId="{BF2FFECF-CE14-43B0-9F94-4DB3941CC3BE}"/>
    <dgm:cxn modelId="{ED033188-8D10-42BB-AF73-2AB2C7F57E5E}" srcId="{5D679223-6086-4A24-A838-017409C93DA8}" destId="{24AC5008-E3E2-44D3-89B2-4062A4BF67F4}" srcOrd="3" destOrd="0" parTransId="{B9612EAA-FE05-492E-BBDF-60E74FE5AEAA}" sibTransId="{FFB68085-6E54-40FC-805D-CF7E4DEA363F}"/>
    <dgm:cxn modelId="{78C82D05-2911-446A-AC4E-C8E05DEB33A2}" type="presOf" srcId="{1D8A0C3E-6884-4C0F-A68B-CE5F99179A23}" destId="{8CD059CB-772A-4B0D-BB1A-6EFF6D40AFD2}" srcOrd="1" destOrd="0" presId="urn:microsoft.com/office/officeart/2005/8/layout/matrix1"/>
    <dgm:cxn modelId="{2274BC1C-324C-42A9-83DD-42BFA1D6C112}" type="presOf" srcId="{A9F78A34-E724-481D-8D91-4E7CE229C10D}" destId="{46DDB8A2-CB72-402F-81E4-32569A6BE09C}" srcOrd="0" destOrd="0" presId="urn:microsoft.com/office/officeart/2005/8/layout/matrix1"/>
    <dgm:cxn modelId="{4ACF8C94-4C5F-4127-8ACF-DE1FBF25FDDB}" type="presOf" srcId="{B92FE1B6-4E4B-4AD9-9FB2-9599B5F07FA9}" destId="{2ED42188-6519-4C88-B938-EA8B90AAA6A2}" srcOrd="1" destOrd="0" presId="urn:microsoft.com/office/officeart/2005/8/layout/matrix1"/>
    <dgm:cxn modelId="{334F8EB5-300C-4673-851F-69BAC632A90F}" type="presOf" srcId="{B92FE1B6-4E4B-4AD9-9FB2-9599B5F07FA9}" destId="{3D27A920-F514-4438-ACD7-E1D1766966C7}" srcOrd="0" destOrd="0" presId="urn:microsoft.com/office/officeart/2005/8/layout/matrix1"/>
    <dgm:cxn modelId="{A2922D32-EEA8-4ACD-9FC3-2474DE3D2D9C}" type="presOf" srcId="{5D679223-6086-4A24-A838-017409C93DA8}" destId="{64856031-F258-43A3-A2A0-FE428A61B825}" srcOrd="0" destOrd="0" presId="urn:microsoft.com/office/officeart/2005/8/layout/matrix1"/>
    <dgm:cxn modelId="{7C3B425F-78F0-4D58-B3C6-732F30285244}" srcId="{E4A2BC4B-28FA-40D7-9ED9-DD20103C3F0E}" destId="{5D679223-6086-4A24-A838-017409C93DA8}" srcOrd="0" destOrd="0" parTransId="{B1FE45A3-5ABC-461C-B14F-57F68DACBCF2}" sibTransId="{5BB85CD0-054D-4E79-BEEF-66B77A91C43F}"/>
    <dgm:cxn modelId="{BB6D178F-2871-4751-9BD3-9C296B830AF6}" type="presOf" srcId="{24AC5008-E3E2-44D3-89B2-4062A4BF67F4}" destId="{E17BDC59-6853-4F21-90C1-A6FF258FF7D5}" srcOrd="0" destOrd="0" presId="urn:microsoft.com/office/officeart/2005/8/layout/matrix1"/>
    <dgm:cxn modelId="{CC0B6F24-4AEB-4B73-8380-73705EA05D28}" type="presOf" srcId="{A9F78A34-E724-481D-8D91-4E7CE229C10D}" destId="{2248E766-C72B-4933-ADA6-8566495D3372}" srcOrd="1" destOrd="0" presId="urn:microsoft.com/office/officeart/2005/8/layout/matrix1"/>
    <dgm:cxn modelId="{491444F3-3201-476D-A1C3-91A2F04C511C}" srcId="{5D679223-6086-4A24-A838-017409C93DA8}" destId="{1D8A0C3E-6884-4C0F-A68B-CE5F99179A23}" srcOrd="0" destOrd="0" parTransId="{9F15B9AB-B57A-4466-9D50-07B9CCD1047D}" sibTransId="{A14B5A0D-A6C2-427F-B3FD-FD930B4340DE}"/>
    <dgm:cxn modelId="{2D5AFDEF-8E07-405A-84FF-4AC78A2C8D2F}" type="presOf" srcId="{E4A2BC4B-28FA-40D7-9ED9-DD20103C3F0E}" destId="{7E284896-D2B4-48AE-9B3C-74CE228B9E8C}" srcOrd="0" destOrd="0" presId="urn:microsoft.com/office/officeart/2005/8/layout/matrix1"/>
    <dgm:cxn modelId="{1F0B2334-6E3A-4BCE-8535-76816065F3EF}" type="presOf" srcId="{1D8A0C3E-6884-4C0F-A68B-CE5F99179A23}" destId="{1FED967F-45EE-4D04-A8A9-43BB805DE13B}" srcOrd="0" destOrd="0" presId="urn:microsoft.com/office/officeart/2005/8/layout/matrix1"/>
    <dgm:cxn modelId="{7875EE92-98BF-4DF4-B35F-64ABAF69FA9A}" srcId="{5D679223-6086-4A24-A838-017409C93DA8}" destId="{A9F78A34-E724-481D-8D91-4E7CE229C10D}" srcOrd="2" destOrd="0" parTransId="{9F207C2D-3C6B-45EB-9E0D-8B4485FF04FB}" sibTransId="{EFA990D6-7B2F-43E2-BB7E-188889948BAC}"/>
    <dgm:cxn modelId="{C6CA5ADF-40E6-4563-B78A-F551E4ED806E}" type="presOf" srcId="{24AC5008-E3E2-44D3-89B2-4062A4BF67F4}" destId="{0402865D-0E85-4E9E-BE3B-BC0292D803FA}" srcOrd="1" destOrd="0" presId="urn:microsoft.com/office/officeart/2005/8/layout/matrix1"/>
    <dgm:cxn modelId="{D54D9F63-A20D-45B9-83FC-C742C67705F7}" type="presParOf" srcId="{7E284896-D2B4-48AE-9B3C-74CE228B9E8C}" destId="{62D9B0F1-B1DE-4D4E-A772-FC336958D90D}" srcOrd="0" destOrd="0" presId="urn:microsoft.com/office/officeart/2005/8/layout/matrix1"/>
    <dgm:cxn modelId="{B89B51BF-9B8F-48B8-A2E0-D3365B8AB0B6}" type="presParOf" srcId="{62D9B0F1-B1DE-4D4E-A772-FC336958D90D}" destId="{1FED967F-45EE-4D04-A8A9-43BB805DE13B}" srcOrd="0" destOrd="0" presId="urn:microsoft.com/office/officeart/2005/8/layout/matrix1"/>
    <dgm:cxn modelId="{F048CFD1-B134-487C-9859-40CB33C476BB}" type="presParOf" srcId="{62D9B0F1-B1DE-4D4E-A772-FC336958D90D}" destId="{8CD059CB-772A-4B0D-BB1A-6EFF6D40AFD2}" srcOrd="1" destOrd="0" presId="urn:microsoft.com/office/officeart/2005/8/layout/matrix1"/>
    <dgm:cxn modelId="{BF7E404A-F128-4B5F-9363-D5C4843C29A0}" type="presParOf" srcId="{62D9B0F1-B1DE-4D4E-A772-FC336958D90D}" destId="{3D27A920-F514-4438-ACD7-E1D1766966C7}" srcOrd="2" destOrd="0" presId="urn:microsoft.com/office/officeart/2005/8/layout/matrix1"/>
    <dgm:cxn modelId="{620E1643-75FF-4201-BF2B-BDF289875C06}" type="presParOf" srcId="{62D9B0F1-B1DE-4D4E-A772-FC336958D90D}" destId="{2ED42188-6519-4C88-B938-EA8B90AAA6A2}" srcOrd="3" destOrd="0" presId="urn:microsoft.com/office/officeart/2005/8/layout/matrix1"/>
    <dgm:cxn modelId="{86818ABC-1953-46FA-90A0-C1090E9F6FB2}" type="presParOf" srcId="{62D9B0F1-B1DE-4D4E-A772-FC336958D90D}" destId="{46DDB8A2-CB72-402F-81E4-32569A6BE09C}" srcOrd="4" destOrd="0" presId="urn:microsoft.com/office/officeart/2005/8/layout/matrix1"/>
    <dgm:cxn modelId="{B0EA76AD-985F-49D9-BB2F-908EB4A0CF27}" type="presParOf" srcId="{62D9B0F1-B1DE-4D4E-A772-FC336958D90D}" destId="{2248E766-C72B-4933-ADA6-8566495D3372}" srcOrd="5" destOrd="0" presId="urn:microsoft.com/office/officeart/2005/8/layout/matrix1"/>
    <dgm:cxn modelId="{3C24BC7A-49E0-4A6A-B366-74E2AB3D19E9}" type="presParOf" srcId="{62D9B0F1-B1DE-4D4E-A772-FC336958D90D}" destId="{E17BDC59-6853-4F21-90C1-A6FF258FF7D5}" srcOrd="6" destOrd="0" presId="urn:microsoft.com/office/officeart/2005/8/layout/matrix1"/>
    <dgm:cxn modelId="{60E5A66E-413F-4E99-A2FB-5051F7EE50AE}" type="presParOf" srcId="{62D9B0F1-B1DE-4D4E-A772-FC336958D90D}" destId="{0402865D-0E85-4E9E-BE3B-BC0292D803FA}" srcOrd="7" destOrd="0" presId="urn:microsoft.com/office/officeart/2005/8/layout/matrix1"/>
    <dgm:cxn modelId="{39A274AF-3DAA-4B26-A966-9D7AF906D631}" type="presParOf" srcId="{7E284896-D2B4-48AE-9B3C-74CE228B9E8C}" destId="{64856031-F258-43A3-A2A0-FE428A61B82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1AC40E-3F33-4119-AA15-11066B26C67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4E2304-19B8-483D-979E-BEC5110BB79B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Женевский Акт</a:t>
          </a:r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(1999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37C41FA-1DB5-4530-9C13-D700B9F47A80}" type="parTrans" cxnId="{1F9BD788-5A9A-4BBF-8D92-7FEF602BF6CB}">
      <dgm:prSet/>
      <dgm:spPr/>
      <dgm:t>
        <a:bodyPr/>
        <a:lstStyle/>
        <a:p>
          <a:endParaRPr lang="en-US"/>
        </a:p>
      </dgm:t>
    </dgm:pt>
    <dgm:pt modelId="{0236E4A0-25CA-4D74-8FAD-932E505ED71C}" type="sibTrans" cxnId="{1F9BD788-5A9A-4BBF-8D92-7FEF602BF6CB}">
      <dgm:prSet/>
      <dgm:spPr/>
      <dgm:t>
        <a:bodyPr/>
        <a:lstStyle/>
        <a:p>
          <a:endParaRPr lang="en-US"/>
        </a:p>
      </dgm:t>
    </dgm:pt>
    <dgm:pt modelId="{18D4EB7C-3541-44FD-BD9F-EA1615DE19E4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Гаагский Акт</a:t>
          </a:r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(1960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D14C909-4EA6-4444-B3C0-0C323A78789F}" type="parTrans" cxnId="{5F1C1549-5A0A-47CF-927C-A650CE91B7F1}">
      <dgm:prSet/>
      <dgm:spPr/>
      <dgm:t>
        <a:bodyPr/>
        <a:lstStyle/>
        <a:p>
          <a:endParaRPr lang="en-US"/>
        </a:p>
      </dgm:t>
    </dgm:pt>
    <dgm:pt modelId="{E4707895-97E8-4906-8555-375D6830C93D}" type="sibTrans" cxnId="{5F1C1549-5A0A-47CF-927C-A650CE91B7F1}">
      <dgm:prSet/>
      <dgm:spPr/>
      <dgm:t>
        <a:bodyPr/>
        <a:lstStyle/>
        <a:p>
          <a:endParaRPr lang="en-US"/>
        </a:p>
      </dgm:t>
    </dgm:pt>
    <dgm:pt modelId="{BA897B78-C492-44E0-9618-C4593E60C117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chemeClr val="tx1">
              <a:lumMod val="65000"/>
              <a:lumOff val="35000"/>
              <a:alpha val="90000"/>
            </a:schemeClr>
          </a:solidFill>
        </a:ln>
      </dgm:spPr>
      <dgm:t>
        <a:bodyPr/>
        <a:lstStyle/>
        <a:p>
          <a:pPr algn="just"/>
          <a:endParaRPr lang="en-US" sz="1200" dirty="0"/>
        </a:p>
      </dgm:t>
    </dgm:pt>
    <dgm:pt modelId="{2B8DD910-80DA-4C2F-9B2E-B3C8BF4E0E63}" type="sibTrans" cxnId="{9C263413-6DD0-4BCD-A147-176744AB04AC}">
      <dgm:prSet/>
      <dgm:spPr/>
      <dgm:t>
        <a:bodyPr/>
        <a:lstStyle/>
        <a:p>
          <a:endParaRPr lang="en-US"/>
        </a:p>
      </dgm:t>
    </dgm:pt>
    <dgm:pt modelId="{F4ABDC26-9477-4593-99C7-1BBE933310F2}" type="parTrans" cxnId="{9C263413-6DD0-4BCD-A147-176744AB04AC}">
      <dgm:prSet/>
      <dgm:spPr/>
      <dgm:t>
        <a:bodyPr/>
        <a:lstStyle/>
        <a:p>
          <a:endParaRPr lang="en-US"/>
        </a:p>
      </dgm:t>
    </dgm:pt>
    <dgm:pt modelId="{B6051F83-8FDF-431A-9A41-59C86FC92EB4}">
      <dgm:prSet phldrT="[Text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>
          <a:solidFill>
            <a:schemeClr val="tx1">
              <a:lumMod val="65000"/>
              <a:lumOff val="35000"/>
              <a:alpha val="90000"/>
            </a:schemeClr>
          </a:solidFill>
        </a:ln>
      </dgm:spPr>
      <dgm:t>
        <a:bodyPr/>
        <a:lstStyle/>
        <a:p>
          <a:pPr algn="l"/>
          <a:endParaRPr lang="en-US" sz="1100" dirty="0"/>
        </a:p>
      </dgm:t>
    </dgm:pt>
    <dgm:pt modelId="{D0B255C6-6680-456C-822F-40714F3F820D}" type="sibTrans" cxnId="{CD672FC6-EBC0-4D41-8E47-9BBF0725EFCA}">
      <dgm:prSet/>
      <dgm:spPr/>
      <dgm:t>
        <a:bodyPr/>
        <a:lstStyle/>
        <a:p>
          <a:endParaRPr lang="en-US"/>
        </a:p>
      </dgm:t>
    </dgm:pt>
    <dgm:pt modelId="{13934A06-F51B-46F2-BB7D-85CAB2E9FE7C}" type="parTrans" cxnId="{CD672FC6-EBC0-4D41-8E47-9BBF0725EFCA}">
      <dgm:prSet/>
      <dgm:spPr/>
      <dgm:t>
        <a:bodyPr/>
        <a:lstStyle/>
        <a:p>
          <a:endParaRPr lang="en-US"/>
        </a:p>
      </dgm:t>
    </dgm:pt>
    <dgm:pt modelId="{211B9EFB-EB3C-473A-8D07-2542CD5BEA2C}" type="pres">
      <dgm:prSet presAssocID="{9F1AC40E-3F33-4119-AA15-11066B26C6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B7BF8A-C1ED-4737-89DC-42EA5E348E82}" type="pres">
      <dgm:prSet presAssocID="{004E2304-19B8-483D-979E-BEC5110BB79B}" presName="linNode" presStyleCnt="0"/>
      <dgm:spPr/>
    </dgm:pt>
    <dgm:pt modelId="{6C15CDF0-146B-427E-ADD3-F0E3DAC019BC}" type="pres">
      <dgm:prSet presAssocID="{004E2304-19B8-483D-979E-BEC5110BB79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45529-35CF-4392-8F74-DEBBD0698E47}" type="pres">
      <dgm:prSet presAssocID="{004E2304-19B8-483D-979E-BEC5110BB79B}" presName="descendantText" presStyleLbl="alignAccFollowNode1" presStyleIdx="0" presStyleCnt="2" custScaleY="112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A9A2BD-758D-43D4-8B47-9BAB35060E38}" type="pres">
      <dgm:prSet presAssocID="{0236E4A0-25CA-4D74-8FAD-932E505ED71C}" presName="sp" presStyleCnt="0"/>
      <dgm:spPr/>
    </dgm:pt>
    <dgm:pt modelId="{19F2C8A7-C8F7-4736-B8E7-B6B371221685}" type="pres">
      <dgm:prSet presAssocID="{18D4EB7C-3541-44FD-BD9F-EA1615DE19E4}" presName="linNode" presStyleCnt="0"/>
      <dgm:spPr/>
    </dgm:pt>
    <dgm:pt modelId="{0F6BF5CC-9A26-4C6E-AD86-B75ABEE8AD59}" type="pres">
      <dgm:prSet presAssocID="{18D4EB7C-3541-44FD-BD9F-EA1615DE19E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6E811-45CA-4B41-8A23-F67ECF2FF3EA}" type="pres">
      <dgm:prSet presAssocID="{18D4EB7C-3541-44FD-BD9F-EA1615DE19E4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00B7D5-1FFB-44C8-83B4-C2D67276D924}" type="presOf" srcId="{9F1AC40E-3F33-4119-AA15-11066B26C67B}" destId="{211B9EFB-EB3C-473A-8D07-2542CD5BEA2C}" srcOrd="0" destOrd="0" presId="urn:microsoft.com/office/officeart/2005/8/layout/vList5"/>
    <dgm:cxn modelId="{9C263413-6DD0-4BCD-A147-176744AB04AC}" srcId="{18D4EB7C-3541-44FD-BD9F-EA1615DE19E4}" destId="{BA897B78-C492-44E0-9618-C4593E60C117}" srcOrd="0" destOrd="0" parTransId="{F4ABDC26-9477-4593-99C7-1BBE933310F2}" sibTransId="{2B8DD910-80DA-4C2F-9B2E-B3C8BF4E0E63}"/>
    <dgm:cxn modelId="{E6924FC1-5D54-42EB-9333-06FF31773D3F}" type="presOf" srcId="{B6051F83-8FDF-431A-9A41-59C86FC92EB4}" destId="{30145529-35CF-4392-8F74-DEBBD0698E47}" srcOrd="0" destOrd="0" presId="urn:microsoft.com/office/officeart/2005/8/layout/vList5"/>
    <dgm:cxn modelId="{7AFB583F-20B4-45BD-B43B-9D54169944B6}" type="presOf" srcId="{004E2304-19B8-483D-979E-BEC5110BB79B}" destId="{6C15CDF0-146B-427E-ADD3-F0E3DAC019BC}" srcOrd="0" destOrd="0" presId="urn:microsoft.com/office/officeart/2005/8/layout/vList5"/>
    <dgm:cxn modelId="{5F1C1549-5A0A-47CF-927C-A650CE91B7F1}" srcId="{9F1AC40E-3F33-4119-AA15-11066B26C67B}" destId="{18D4EB7C-3541-44FD-BD9F-EA1615DE19E4}" srcOrd="1" destOrd="0" parTransId="{9D14C909-4EA6-4444-B3C0-0C323A78789F}" sibTransId="{E4707895-97E8-4906-8555-375D6830C93D}"/>
    <dgm:cxn modelId="{1F9BD788-5A9A-4BBF-8D92-7FEF602BF6CB}" srcId="{9F1AC40E-3F33-4119-AA15-11066B26C67B}" destId="{004E2304-19B8-483D-979E-BEC5110BB79B}" srcOrd="0" destOrd="0" parTransId="{637C41FA-1DB5-4530-9C13-D700B9F47A80}" sibTransId="{0236E4A0-25CA-4D74-8FAD-932E505ED71C}"/>
    <dgm:cxn modelId="{244599C3-CF97-40C2-BFAB-77E1547EF845}" type="presOf" srcId="{BA897B78-C492-44E0-9618-C4593E60C117}" destId="{1D96E811-45CA-4B41-8A23-F67ECF2FF3EA}" srcOrd="0" destOrd="0" presId="urn:microsoft.com/office/officeart/2005/8/layout/vList5"/>
    <dgm:cxn modelId="{CD672FC6-EBC0-4D41-8E47-9BBF0725EFCA}" srcId="{004E2304-19B8-483D-979E-BEC5110BB79B}" destId="{B6051F83-8FDF-431A-9A41-59C86FC92EB4}" srcOrd="0" destOrd="0" parTransId="{13934A06-F51B-46F2-BB7D-85CAB2E9FE7C}" sibTransId="{D0B255C6-6680-456C-822F-40714F3F820D}"/>
    <dgm:cxn modelId="{2414F84D-09B6-444C-A43F-D6E91E9E24B9}" type="presOf" srcId="{18D4EB7C-3541-44FD-BD9F-EA1615DE19E4}" destId="{0F6BF5CC-9A26-4C6E-AD86-B75ABEE8AD59}" srcOrd="0" destOrd="0" presId="urn:microsoft.com/office/officeart/2005/8/layout/vList5"/>
    <dgm:cxn modelId="{AF3CFEFF-E2C0-4BD2-8BDB-1BF1A44CDBB4}" type="presParOf" srcId="{211B9EFB-EB3C-473A-8D07-2542CD5BEA2C}" destId="{7FB7BF8A-C1ED-4737-89DC-42EA5E348E82}" srcOrd="0" destOrd="0" presId="urn:microsoft.com/office/officeart/2005/8/layout/vList5"/>
    <dgm:cxn modelId="{87167CEC-C91C-4D94-987A-7FD246991AC5}" type="presParOf" srcId="{7FB7BF8A-C1ED-4737-89DC-42EA5E348E82}" destId="{6C15CDF0-146B-427E-ADD3-F0E3DAC019BC}" srcOrd="0" destOrd="0" presId="urn:microsoft.com/office/officeart/2005/8/layout/vList5"/>
    <dgm:cxn modelId="{1E52FD80-5FD3-438D-93BD-3A8E53C52E83}" type="presParOf" srcId="{7FB7BF8A-C1ED-4737-89DC-42EA5E348E82}" destId="{30145529-35CF-4392-8F74-DEBBD0698E47}" srcOrd="1" destOrd="0" presId="urn:microsoft.com/office/officeart/2005/8/layout/vList5"/>
    <dgm:cxn modelId="{CDD97547-7968-44B0-B569-394277CA24A1}" type="presParOf" srcId="{211B9EFB-EB3C-473A-8D07-2542CD5BEA2C}" destId="{E5A9A2BD-758D-43D4-8B47-9BAB35060E38}" srcOrd="1" destOrd="0" presId="urn:microsoft.com/office/officeart/2005/8/layout/vList5"/>
    <dgm:cxn modelId="{4176AD23-9233-411A-9F22-5B1E2A53B8DB}" type="presParOf" srcId="{211B9EFB-EB3C-473A-8D07-2542CD5BEA2C}" destId="{19F2C8A7-C8F7-4736-B8E7-B6B371221685}" srcOrd="2" destOrd="0" presId="urn:microsoft.com/office/officeart/2005/8/layout/vList5"/>
    <dgm:cxn modelId="{0AFF40F3-C49C-4BDC-A342-923276FE711A}" type="presParOf" srcId="{19F2C8A7-C8F7-4736-B8E7-B6B371221685}" destId="{0F6BF5CC-9A26-4C6E-AD86-B75ABEE8AD59}" srcOrd="0" destOrd="0" presId="urn:microsoft.com/office/officeart/2005/8/layout/vList5"/>
    <dgm:cxn modelId="{D0F2204F-99DD-4AEC-B23F-B85056E44820}" type="presParOf" srcId="{19F2C8A7-C8F7-4736-B8E7-B6B371221685}" destId="{1D96E811-45CA-4B41-8A23-F67ECF2FF3EA}" srcOrd="1" destOrd="0" presId="urn:microsoft.com/office/officeart/2005/8/layout/vList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12C8BC-4958-4A15-A2CE-5414FAB59AD4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C1EF89-E302-4679-8784-3289D12E9B35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США</a:t>
          </a:r>
          <a:endParaRPr lang="en-US" altLang="en-US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мая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2015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C19DB7F-0AEE-4D4B-A54A-3B121BEB4127}" type="parTrans" cxnId="{D04CC56D-E9B2-4597-805C-DB6F1BA68093}">
      <dgm:prSet/>
      <dgm:spPr/>
      <dgm:t>
        <a:bodyPr/>
        <a:lstStyle/>
        <a:p>
          <a:endParaRPr lang="en-US"/>
        </a:p>
      </dgm:t>
    </dgm:pt>
    <dgm:pt modelId="{ACD6F965-DEE2-4A77-90EF-44BF4408A4FA}" type="sibTrans" cxnId="{D04CC56D-E9B2-4597-805C-DB6F1BA68093}">
      <dgm:prSet/>
      <dgm:spPr/>
      <dgm:t>
        <a:bodyPr/>
        <a:lstStyle/>
        <a:p>
          <a:endParaRPr lang="en-US"/>
        </a:p>
      </dgm:t>
    </dgm:pt>
    <dgm:pt modelId="{3DA16BEE-F90F-4242-999B-A5399890F852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Япония</a:t>
          </a:r>
          <a:endParaRPr lang="en-US" altLang="en-US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мая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2015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1261426B-0B6B-4F19-924F-5ACCC4B04BBA}" type="parTrans" cxnId="{5C2140FE-B948-4166-98F2-DD96D061236A}">
      <dgm:prSet/>
      <dgm:spPr/>
      <dgm:t>
        <a:bodyPr/>
        <a:lstStyle/>
        <a:p>
          <a:endParaRPr lang="en-US"/>
        </a:p>
      </dgm:t>
    </dgm:pt>
    <dgm:pt modelId="{74461194-422B-4022-99DC-67253D1F7281}" type="sibTrans" cxnId="{5C2140FE-B948-4166-98F2-DD96D061236A}">
      <dgm:prSet/>
      <dgm:spPr/>
      <dgm:t>
        <a:bodyPr/>
        <a:lstStyle/>
        <a:p>
          <a:endParaRPr lang="en-US"/>
        </a:p>
      </dgm:t>
    </dgm:pt>
    <dgm:pt modelId="{79CA5E5B-F920-4649-8901-4FCD7F8F3A19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Республика Корея</a:t>
          </a:r>
          <a:endParaRPr lang="en-US" altLang="en-US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июль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2014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B499EEB-F61F-4873-A8ED-F8909478D52C}" type="parTrans" cxnId="{80B5D4B7-BFC0-4609-9AFD-08A1123A22DD}">
      <dgm:prSet/>
      <dgm:spPr/>
      <dgm:t>
        <a:bodyPr/>
        <a:lstStyle/>
        <a:p>
          <a:endParaRPr lang="en-US"/>
        </a:p>
      </dgm:t>
    </dgm:pt>
    <dgm:pt modelId="{BA5913D7-58CA-444C-A87B-6BE4A5EBB4AB}" type="sibTrans" cxnId="{80B5D4B7-BFC0-4609-9AFD-08A1123A22DD}">
      <dgm:prSet/>
      <dgm:spPr/>
      <dgm:t>
        <a:bodyPr/>
        <a:lstStyle/>
        <a:p>
          <a:endParaRPr lang="en-US"/>
        </a:p>
      </dgm:t>
    </dgm:pt>
    <dgm:pt modelId="{9ACCB04D-2E8F-4C86-95FA-138457D279F0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>
            <a:lnSpc>
              <a:spcPct val="70000"/>
            </a:lnSpc>
          </a:pP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КНДР</a:t>
          </a:r>
          <a:endParaRPr lang="en-US" altLang="en-US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>
            <a:lnSpc>
              <a:spcPct val="70000"/>
            </a:lnSpc>
          </a:pP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сентября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2016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ED4C1AE-5311-45CD-A880-5BCBCD726F84}" type="parTrans" cxnId="{DB9727E5-1055-45C5-8A21-CBDA337088A8}">
      <dgm:prSet/>
      <dgm:spPr/>
      <dgm:t>
        <a:bodyPr/>
        <a:lstStyle/>
        <a:p>
          <a:endParaRPr lang="en-US"/>
        </a:p>
      </dgm:t>
    </dgm:pt>
    <dgm:pt modelId="{ABDB332F-718F-43F9-A379-FD2D9A747CE4}" type="sibTrans" cxnId="{DB9727E5-1055-45C5-8A21-CBDA337088A8}">
      <dgm:prSet/>
      <dgm:spPr/>
      <dgm:t>
        <a:bodyPr/>
        <a:lstStyle/>
        <a:p>
          <a:endParaRPr lang="en-US"/>
        </a:p>
      </dgm:t>
    </dgm:pt>
    <dgm:pt modelId="{B39DD02B-E7A0-4F0E-A45E-97ED259D572A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Туркменистан</a:t>
          </a:r>
          <a:endParaRPr lang="fr-CH" altLang="en-US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r>
            <a:rPr lang="fr-CH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(16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марта</a:t>
          </a:r>
          <a:r>
            <a:rPr lang="fr-CH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2016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fr-CH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2FEE6B8-85E9-4027-96BA-D6C1BD947794}" type="sibTrans" cxnId="{D89C170F-DADF-4F18-8936-CD78A1BAFACB}">
      <dgm:prSet/>
      <dgm:spPr/>
      <dgm:t>
        <a:bodyPr/>
        <a:lstStyle/>
        <a:p>
          <a:endParaRPr lang="en-US"/>
        </a:p>
      </dgm:t>
    </dgm:pt>
    <dgm:pt modelId="{3B1CBE56-7EF5-4423-8D09-9FAE794A6D2C}" type="parTrans" cxnId="{D89C170F-DADF-4F18-8936-CD78A1BAFACB}">
      <dgm:prSet/>
      <dgm:spPr/>
      <dgm:t>
        <a:bodyPr/>
        <a:lstStyle/>
        <a:p>
          <a:endParaRPr lang="en-US"/>
        </a:p>
      </dgm:t>
    </dgm:pt>
    <dgm:pt modelId="{ECFFE03C-B6F6-43B9-B7AE-6403EC4D8C41}" type="pres">
      <dgm:prSet presAssocID="{5C12C8BC-4958-4A15-A2CE-5414FAB59AD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D6BAE2-5ED6-4E6B-88CF-09D12F7029A4}" type="pres">
      <dgm:prSet presAssocID="{9ACCB04D-2E8F-4C86-95FA-138457D279F0}" presName="composite" presStyleCnt="0"/>
      <dgm:spPr/>
    </dgm:pt>
    <dgm:pt modelId="{F22DE3B7-1F90-4C77-BC22-3471BA137C44}" type="pres">
      <dgm:prSet presAssocID="{9ACCB04D-2E8F-4C86-95FA-138457D279F0}" presName="imgShp" presStyleLbl="fgImgPlace1" presStyleIdx="0" presStyleCnt="5" custScaleX="105090" custScaleY="110009" custLinFactNeighborX="-18157" custLinFactNeighborY="15802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64278C8D-F963-4E7B-BB74-4B7547AFEF89}" type="pres">
      <dgm:prSet presAssocID="{9ACCB04D-2E8F-4C86-95FA-138457D279F0}" presName="txShp" presStyleLbl="node1" presStyleIdx="0" presStyleCnt="5" custScaleX="109364" custScaleY="100019" custLinFactNeighborX="-32" custLinFactNeighborY="15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056F9A-8B24-4349-9A04-DC0F17D7C695}" type="pres">
      <dgm:prSet presAssocID="{ABDB332F-718F-43F9-A379-FD2D9A747CE4}" presName="spacing" presStyleCnt="0"/>
      <dgm:spPr/>
    </dgm:pt>
    <dgm:pt modelId="{2D2CD991-9D01-479A-8D54-F98F264A19C1}" type="pres">
      <dgm:prSet presAssocID="{B39DD02B-E7A0-4F0E-A45E-97ED259D572A}" presName="composite" presStyleCnt="0"/>
      <dgm:spPr/>
    </dgm:pt>
    <dgm:pt modelId="{9DCBEB74-FA54-4FD5-8735-0931DFA2DF3B}" type="pres">
      <dgm:prSet presAssocID="{B39DD02B-E7A0-4F0E-A45E-97ED259D572A}" presName="imgShp" presStyleLbl="fgImgPlace1" presStyleIdx="1" presStyleCnt="5" custScaleX="118127" custScaleY="121548" custLinFactNeighborX="-31051" custLinFactNeighborY="617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4E5793E-A4A2-44BC-8120-C43EE18B8B1A}" type="pres">
      <dgm:prSet presAssocID="{B39DD02B-E7A0-4F0E-A45E-97ED259D572A}" presName="txShp" presStyleLbl="node1" presStyleIdx="1" presStyleCnt="5" custScaleX="108217" custLinFactNeighborX="-75" custLinFactNeighborY="6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D65ED-4D55-4FDE-AB38-4CC23E257FE9}" type="pres">
      <dgm:prSet presAssocID="{92FEE6B8-85E9-4027-96BA-D6C1BD947794}" presName="spacing" presStyleCnt="0"/>
      <dgm:spPr/>
    </dgm:pt>
    <dgm:pt modelId="{AE9B2347-A6E2-479A-B9DF-AAD816D450A4}" type="pres">
      <dgm:prSet presAssocID="{6FC1EF89-E302-4679-8784-3289D12E9B35}" presName="composite" presStyleCnt="0"/>
      <dgm:spPr/>
    </dgm:pt>
    <dgm:pt modelId="{C6C7A08A-EA14-41FD-9B4E-C4FA1D303659}" type="pres">
      <dgm:prSet presAssocID="{6FC1EF89-E302-4679-8784-3289D12E9B35}" presName="imgShp" presStyleLbl="fgImgPlace1" presStyleIdx="2" presStyleCnt="5" custLinFactNeighborX="-9285" custLinFactNeighborY="-12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8CFD5564-BFCC-4045-BD3E-8EA04CD08A43}" type="pres">
      <dgm:prSet presAssocID="{6FC1EF89-E302-4679-8784-3289D12E9B35}" presName="txShp" presStyleLbl="node1" presStyleIdx="2" presStyleCnt="5" custScaleX="110409" custLinFactNeighborX="523" custLinFactNeighborY="-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2FF6F-6130-4D32-B230-F54ECBBF64A3}" type="pres">
      <dgm:prSet presAssocID="{ACD6F965-DEE2-4A77-90EF-44BF4408A4FA}" presName="spacing" presStyleCnt="0"/>
      <dgm:spPr/>
    </dgm:pt>
    <dgm:pt modelId="{F30C904A-44EC-4042-BB15-0D219775442C}" type="pres">
      <dgm:prSet presAssocID="{3DA16BEE-F90F-4242-999B-A5399890F852}" presName="composite" presStyleCnt="0"/>
      <dgm:spPr/>
    </dgm:pt>
    <dgm:pt modelId="{2E2C6BCB-DB56-4970-8A69-AFACAD91DE31}" type="pres">
      <dgm:prSet presAssocID="{3DA16BEE-F90F-4242-999B-A5399890F852}" presName="imgShp" presStyleLbl="fgImgPlace1" presStyleIdx="3" presStyleCnt="5" custLinFactNeighborX="-9285" custLinFactNeighborY="-1079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86E2AC1F-8A57-4DEB-8784-371974879DBF}" type="pres">
      <dgm:prSet presAssocID="{3DA16BEE-F90F-4242-999B-A5399890F852}" presName="txShp" presStyleLbl="node1" presStyleIdx="3" presStyleCnt="5" custScaleX="110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C1F64-E6D0-4AFF-A1E2-89DF2F3F2F29}" type="pres">
      <dgm:prSet presAssocID="{74461194-422B-4022-99DC-67253D1F7281}" presName="spacing" presStyleCnt="0"/>
      <dgm:spPr/>
    </dgm:pt>
    <dgm:pt modelId="{C5DE037A-58E1-4036-BFD9-A7D67CD872D6}" type="pres">
      <dgm:prSet presAssocID="{79CA5E5B-F920-4649-8901-4FCD7F8F3A19}" presName="composite" presStyleCnt="0"/>
      <dgm:spPr/>
    </dgm:pt>
    <dgm:pt modelId="{00E81C8D-C607-4590-AA70-B5DDF3D3EA39}" type="pres">
      <dgm:prSet presAssocID="{79CA5E5B-F920-4649-8901-4FCD7F8F3A19}" presName="imgShp" presStyleLbl="fgImgPlace1" presStyleIdx="4" presStyleCnt="5" custLinFactNeighborX="-9223" custLinFactNeighborY="-203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FBE582A4-B574-4BF5-9EFC-2F1DC14A8D71}" type="pres">
      <dgm:prSet presAssocID="{79CA5E5B-F920-4649-8901-4FCD7F8F3A19}" presName="txShp" presStyleLbl="node1" presStyleIdx="4" presStyleCnt="5" custScaleX="110466" custLinFactNeighborX="-96" custLinFactNeighborY="-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59CCF0-266C-4032-BF6B-2EAF0B2FDDE6}" type="presOf" srcId="{9ACCB04D-2E8F-4C86-95FA-138457D279F0}" destId="{64278C8D-F963-4E7B-BB74-4B7547AFEF89}" srcOrd="0" destOrd="0" presId="urn:microsoft.com/office/officeart/2005/8/layout/vList3#1"/>
    <dgm:cxn modelId="{3CE12787-7337-46D9-BD84-28764AFD2D22}" type="presOf" srcId="{B39DD02B-E7A0-4F0E-A45E-97ED259D572A}" destId="{34E5793E-A4A2-44BC-8120-C43EE18B8B1A}" srcOrd="0" destOrd="0" presId="urn:microsoft.com/office/officeart/2005/8/layout/vList3#1"/>
    <dgm:cxn modelId="{41900787-E15C-4C2D-8AA5-213926E11CA4}" type="presOf" srcId="{79CA5E5B-F920-4649-8901-4FCD7F8F3A19}" destId="{FBE582A4-B574-4BF5-9EFC-2F1DC14A8D71}" srcOrd="0" destOrd="0" presId="urn:microsoft.com/office/officeart/2005/8/layout/vList3#1"/>
    <dgm:cxn modelId="{80B5D4B7-BFC0-4609-9AFD-08A1123A22DD}" srcId="{5C12C8BC-4958-4A15-A2CE-5414FAB59AD4}" destId="{79CA5E5B-F920-4649-8901-4FCD7F8F3A19}" srcOrd="4" destOrd="0" parTransId="{9B499EEB-F61F-4873-A8ED-F8909478D52C}" sibTransId="{BA5913D7-58CA-444C-A87B-6BE4A5EBB4AB}"/>
    <dgm:cxn modelId="{D89C170F-DADF-4F18-8936-CD78A1BAFACB}" srcId="{5C12C8BC-4958-4A15-A2CE-5414FAB59AD4}" destId="{B39DD02B-E7A0-4F0E-A45E-97ED259D572A}" srcOrd="1" destOrd="0" parTransId="{3B1CBE56-7EF5-4423-8D09-9FAE794A6D2C}" sibTransId="{92FEE6B8-85E9-4027-96BA-D6C1BD947794}"/>
    <dgm:cxn modelId="{E9A23EA3-0371-4AF9-AF32-D3C4649DD544}" type="presOf" srcId="{5C12C8BC-4958-4A15-A2CE-5414FAB59AD4}" destId="{ECFFE03C-B6F6-43B9-B7AE-6403EC4D8C41}" srcOrd="0" destOrd="0" presId="urn:microsoft.com/office/officeart/2005/8/layout/vList3#1"/>
    <dgm:cxn modelId="{93B0CBB0-7F3B-4513-BE95-81E515A4E57D}" type="presOf" srcId="{6FC1EF89-E302-4679-8784-3289D12E9B35}" destId="{8CFD5564-BFCC-4045-BD3E-8EA04CD08A43}" srcOrd="0" destOrd="0" presId="urn:microsoft.com/office/officeart/2005/8/layout/vList3#1"/>
    <dgm:cxn modelId="{D04CC56D-E9B2-4597-805C-DB6F1BA68093}" srcId="{5C12C8BC-4958-4A15-A2CE-5414FAB59AD4}" destId="{6FC1EF89-E302-4679-8784-3289D12E9B35}" srcOrd="2" destOrd="0" parTransId="{6C19DB7F-0AEE-4D4B-A54A-3B121BEB4127}" sibTransId="{ACD6F965-DEE2-4A77-90EF-44BF4408A4FA}"/>
    <dgm:cxn modelId="{DB9727E5-1055-45C5-8A21-CBDA337088A8}" srcId="{5C12C8BC-4958-4A15-A2CE-5414FAB59AD4}" destId="{9ACCB04D-2E8F-4C86-95FA-138457D279F0}" srcOrd="0" destOrd="0" parTransId="{8ED4C1AE-5311-45CD-A880-5BCBCD726F84}" sibTransId="{ABDB332F-718F-43F9-A379-FD2D9A747CE4}"/>
    <dgm:cxn modelId="{5C2140FE-B948-4166-98F2-DD96D061236A}" srcId="{5C12C8BC-4958-4A15-A2CE-5414FAB59AD4}" destId="{3DA16BEE-F90F-4242-999B-A5399890F852}" srcOrd="3" destOrd="0" parTransId="{1261426B-0B6B-4F19-924F-5ACCC4B04BBA}" sibTransId="{74461194-422B-4022-99DC-67253D1F7281}"/>
    <dgm:cxn modelId="{25C15A85-2BEB-453A-B8E8-5582E1EFA713}" type="presOf" srcId="{3DA16BEE-F90F-4242-999B-A5399890F852}" destId="{86E2AC1F-8A57-4DEB-8784-371974879DBF}" srcOrd="0" destOrd="0" presId="urn:microsoft.com/office/officeart/2005/8/layout/vList3#1"/>
    <dgm:cxn modelId="{A6DDC0B2-3B93-4917-AC63-BB5B0F8867C0}" type="presParOf" srcId="{ECFFE03C-B6F6-43B9-B7AE-6403EC4D8C41}" destId="{49D6BAE2-5ED6-4E6B-88CF-09D12F7029A4}" srcOrd="0" destOrd="0" presId="urn:microsoft.com/office/officeart/2005/8/layout/vList3#1"/>
    <dgm:cxn modelId="{8BB7CC41-83F1-464F-8E07-ACDF6E19FC0D}" type="presParOf" srcId="{49D6BAE2-5ED6-4E6B-88CF-09D12F7029A4}" destId="{F22DE3B7-1F90-4C77-BC22-3471BA137C44}" srcOrd="0" destOrd="0" presId="urn:microsoft.com/office/officeart/2005/8/layout/vList3#1"/>
    <dgm:cxn modelId="{A22AB4C2-7712-4043-AAAB-66B99924FCA4}" type="presParOf" srcId="{49D6BAE2-5ED6-4E6B-88CF-09D12F7029A4}" destId="{64278C8D-F963-4E7B-BB74-4B7547AFEF89}" srcOrd="1" destOrd="0" presId="urn:microsoft.com/office/officeart/2005/8/layout/vList3#1"/>
    <dgm:cxn modelId="{2A38EECD-CCFC-4C08-838C-9D69C07B0A8D}" type="presParOf" srcId="{ECFFE03C-B6F6-43B9-B7AE-6403EC4D8C41}" destId="{31056F9A-8B24-4349-9A04-DC0F17D7C695}" srcOrd="1" destOrd="0" presId="urn:microsoft.com/office/officeart/2005/8/layout/vList3#1"/>
    <dgm:cxn modelId="{E7A13F0C-2DC4-4993-A171-E30C76DF8C34}" type="presParOf" srcId="{ECFFE03C-B6F6-43B9-B7AE-6403EC4D8C41}" destId="{2D2CD991-9D01-479A-8D54-F98F264A19C1}" srcOrd="2" destOrd="0" presId="urn:microsoft.com/office/officeart/2005/8/layout/vList3#1"/>
    <dgm:cxn modelId="{1D6E0BCF-6AAA-4C8A-9352-379A4E4459AB}" type="presParOf" srcId="{2D2CD991-9D01-479A-8D54-F98F264A19C1}" destId="{9DCBEB74-FA54-4FD5-8735-0931DFA2DF3B}" srcOrd="0" destOrd="0" presId="urn:microsoft.com/office/officeart/2005/8/layout/vList3#1"/>
    <dgm:cxn modelId="{4DA5B7E6-B180-4D89-9B92-12B96C6A1DEE}" type="presParOf" srcId="{2D2CD991-9D01-479A-8D54-F98F264A19C1}" destId="{34E5793E-A4A2-44BC-8120-C43EE18B8B1A}" srcOrd="1" destOrd="0" presId="urn:microsoft.com/office/officeart/2005/8/layout/vList3#1"/>
    <dgm:cxn modelId="{7E3C22CE-99EF-402F-B6CE-C0C8EBE65479}" type="presParOf" srcId="{ECFFE03C-B6F6-43B9-B7AE-6403EC4D8C41}" destId="{9A1D65ED-4D55-4FDE-AB38-4CC23E257FE9}" srcOrd="3" destOrd="0" presId="urn:microsoft.com/office/officeart/2005/8/layout/vList3#1"/>
    <dgm:cxn modelId="{E4DB90F7-8821-4BF9-9C9D-53849736C1FC}" type="presParOf" srcId="{ECFFE03C-B6F6-43B9-B7AE-6403EC4D8C41}" destId="{AE9B2347-A6E2-479A-B9DF-AAD816D450A4}" srcOrd="4" destOrd="0" presId="urn:microsoft.com/office/officeart/2005/8/layout/vList3#1"/>
    <dgm:cxn modelId="{52D4150C-759E-4D90-ACC5-37D1D7A30726}" type="presParOf" srcId="{AE9B2347-A6E2-479A-B9DF-AAD816D450A4}" destId="{C6C7A08A-EA14-41FD-9B4E-C4FA1D303659}" srcOrd="0" destOrd="0" presId="urn:microsoft.com/office/officeart/2005/8/layout/vList3#1"/>
    <dgm:cxn modelId="{6C746C78-60C1-442F-A42A-CB96DBC11806}" type="presParOf" srcId="{AE9B2347-A6E2-479A-B9DF-AAD816D450A4}" destId="{8CFD5564-BFCC-4045-BD3E-8EA04CD08A43}" srcOrd="1" destOrd="0" presId="urn:microsoft.com/office/officeart/2005/8/layout/vList3#1"/>
    <dgm:cxn modelId="{CBDC8F93-AC4A-464F-A6D1-799B077D1A2C}" type="presParOf" srcId="{ECFFE03C-B6F6-43B9-B7AE-6403EC4D8C41}" destId="{6032FF6F-6130-4D32-B230-F54ECBBF64A3}" srcOrd="5" destOrd="0" presId="urn:microsoft.com/office/officeart/2005/8/layout/vList3#1"/>
    <dgm:cxn modelId="{3814D542-4FFD-4BA7-9DBE-9E345F05FECF}" type="presParOf" srcId="{ECFFE03C-B6F6-43B9-B7AE-6403EC4D8C41}" destId="{F30C904A-44EC-4042-BB15-0D219775442C}" srcOrd="6" destOrd="0" presId="urn:microsoft.com/office/officeart/2005/8/layout/vList3#1"/>
    <dgm:cxn modelId="{38A82794-5E05-4196-AED6-DB86BA7A5234}" type="presParOf" srcId="{F30C904A-44EC-4042-BB15-0D219775442C}" destId="{2E2C6BCB-DB56-4970-8A69-AFACAD91DE31}" srcOrd="0" destOrd="0" presId="urn:microsoft.com/office/officeart/2005/8/layout/vList3#1"/>
    <dgm:cxn modelId="{DC1E838E-9CE3-4014-ACC7-B17F48A152EC}" type="presParOf" srcId="{F30C904A-44EC-4042-BB15-0D219775442C}" destId="{86E2AC1F-8A57-4DEB-8784-371974879DBF}" srcOrd="1" destOrd="0" presId="urn:microsoft.com/office/officeart/2005/8/layout/vList3#1"/>
    <dgm:cxn modelId="{40AB4C39-C6F8-4EB1-870D-FE9427709CE2}" type="presParOf" srcId="{ECFFE03C-B6F6-43B9-B7AE-6403EC4D8C41}" destId="{021C1F64-E6D0-4AFF-A1E2-89DF2F3F2F29}" srcOrd="7" destOrd="0" presId="urn:microsoft.com/office/officeart/2005/8/layout/vList3#1"/>
    <dgm:cxn modelId="{04B03D67-A914-4160-82CA-FEDA1B184FF1}" type="presParOf" srcId="{ECFFE03C-B6F6-43B9-B7AE-6403EC4D8C41}" destId="{C5DE037A-58E1-4036-BFD9-A7D67CD872D6}" srcOrd="8" destOrd="0" presId="urn:microsoft.com/office/officeart/2005/8/layout/vList3#1"/>
    <dgm:cxn modelId="{48E0180C-FF6C-45DC-B834-2EE8DAC17155}" type="presParOf" srcId="{C5DE037A-58E1-4036-BFD9-A7D67CD872D6}" destId="{00E81C8D-C607-4590-AA70-B5DDF3D3EA39}" srcOrd="0" destOrd="0" presId="urn:microsoft.com/office/officeart/2005/8/layout/vList3#1"/>
    <dgm:cxn modelId="{46C13F7C-5A17-4533-A110-D74C8F2B39DF}" type="presParOf" srcId="{C5DE037A-58E1-4036-BFD9-A7D67CD872D6}" destId="{FBE582A4-B574-4BF5-9EFC-2F1DC14A8D7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89CDD9-4B6A-4CBD-9DD4-58A14604E6D1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B2940-AC4D-4A63-8D3A-5722BFCBC9A7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Китай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7312E10-A202-4B74-A29B-9AEF3755DFDF}" type="parTrans" cxnId="{8AD7E9D1-3EEB-4F26-82F0-5F7D599B3A4B}">
      <dgm:prSet/>
      <dgm:spPr/>
      <dgm:t>
        <a:bodyPr/>
        <a:lstStyle/>
        <a:p>
          <a:endParaRPr lang="en-US"/>
        </a:p>
      </dgm:t>
    </dgm:pt>
    <dgm:pt modelId="{3FE069C7-D227-43FE-9A92-419AB2A7DE01}" type="sibTrans" cxnId="{8AD7E9D1-3EEB-4F26-82F0-5F7D599B3A4B}">
      <dgm:prSet/>
      <dgm:spPr/>
      <dgm:t>
        <a:bodyPr/>
        <a:lstStyle/>
        <a:p>
          <a:endParaRPr lang="en-US"/>
        </a:p>
      </dgm:t>
    </dgm:pt>
    <dgm:pt modelId="{4E8728FB-DE6D-405A-8852-3463CF474CA7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Россия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DEF7969-1B6F-46E0-BF48-63A4A4C51881}" type="parTrans" cxnId="{CA31CB22-09DE-4050-A8FA-FB8ABEE47C40}">
      <dgm:prSet/>
      <dgm:spPr/>
      <dgm:t>
        <a:bodyPr/>
        <a:lstStyle/>
        <a:p>
          <a:endParaRPr lang="en-US"/>
        </a:p>
      </dgm:t>
    </dgm:pt>
    <dgm:pt modelId="{8F00CDEB-14F9-4B8C-B8E3-A099F2610816}" type="sibTrans" cxnId="{CA31CB22-09DE-4050-A8FA-FB8ABEE47C40}">
      <dgm:prSet/>
      <dgm:spPr/>
      <dgm:t>
        <a:bodyPr/>
        <a:lstStyle/>
        <a:p>
          <a:endParaRPr lang="en-US"/>
        </a:p>
      </dgm:t>
    </dgm:pt>
    <dgm:pt modelId="{6FE4E936-F540-49F8-89B3-4F93D8A04D50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Морокко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CF561CA-B6CD-46A7-9114-7EFFA81DCB33}" type="parTrans" cxnId="{9A32EA23-EBB3-4DF9-9D87-527F8DE07C8A}">
      <dgm:prSet/>
      <dgm:spPr/>
      <dgm:t>
        <a:bodyPr/>
        <a:lstStyle/>
        <a:p>
          <a:endParaRPr lang="en-US"/>
        </a:p>
      </dgm:t>
    </dgm:pt>
    <dgm:pt modelId="{3004A7D3-618B-4008-A9AB-0C1C6D5317C5}" type="sibTrans" cxnId="{9A32EA23-EBB3-4DF9-9D87-527F8DE07C8A}">
      <dgm:prSet/>
      <dgm:spPr/>
      <dgm:t>
        <a:bodyPr/>
        <a:lstStyle/>
        <a:p>
          <a:endParaRPr lang="en-US"/>
        </a:p>
      </dgm:t>
    </dgm:pt>
    <dgm:pt modelId="{FF08958C-0E34-4199-8DAB-AE5F742C4D06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Страны АСЕАН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CD36414-C627-4CCF-BF0D-FEB4CD5053CC}" type="parTrans" cxnId="{F42D5D5C-DC1B-46BA-BC95-EE060F1580BC}">
      <dgm:prSet/>
      <dgm:spPr/>
      <dgm:t>
        <a:bodyPr/>
        <a:lstStyle/>
        <a:p>
          <a:endParaRPr lang="en-US"/>
        </a:p>
      </dgm:t>
    </dgm:pt>
    <dgm:pt modelId="{1073BB23-F777-4874-8588-5363A155C348}" type="sibTrans" cxnId="{F42D5D5C-DC1B-46BA-BC95-EE060F1580BC}">
      <dgm:prSet/>
      <dgm:spPr/>
      <dgm:t>
        <a:bodyPr/>
        <a:lstStyle/>
        <a:p>
          <a:endParaRPr lang="en-US"/>
        </a:p>
      </dgm:t>
    </dgm:pt>
    <dgm:pt modelId="{96D5BE9C-248E-48FC-810F-58439B9D16B2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Израиль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2403A07B-E3EB-4CA1-B073-08CBE6AE3492}" type="parTrans" cxnId="{7EF5C113-2831-45B1-BE71-91DCFEE73451}">
      <dgm:prSet/>
      <dgm:spPr/>
      <dgm:t>
        <a:bodyPr/>
        <a:lstStyle/>
        <a:p>
          <a:endParaRPr lang="en-US"/>
        </a:p>
      </dgm:t>
    </dgm:pt>
    <dgm:pt modelId="{A7A9526B-5207-4420-B4D7-CFED05F859EB}" type="sibTrans" cxnId="{7EF5C113-2831-45B1-BE71-91DCFEE73451}">
      <dgm:prSet/>
      <dgm:spPr/>
      <dgm:t>
        <a:bodyPr/>
        <a:lstStyle/>
        <a:p>
          <a:endParaRPr lang="en-US"/>
        </a:p>
      </dgm:t>
    </dgm:pt>
    <dgm:pt modelId="{666611AF-31F4-4C98-B796-82B88EEF1DEA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Белиз</a:t>
          </a:r>
          <a:r>
            <a:rPr lang="en-US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65A8D97-85A6-4B78-ABF0-6618741AB1F7}" type="parTrans" cxnId="{B445AA95-381F-45E4-A406-0497A165ACBC}">
      <dgm:prSet/>
      <dgm:spPr/>
      <dgm:t>
        <a:bodyPr/>
        <a:lstStyle/>
        <a:p>
          <a:endParaRPr lang="en-US"/>
        </a:p>
      </dgm:t>
    </dgm:pt>
    <dgm:pt modelId="{C9B1BDC7-D752-4756-8195-105F3E5A055D}" type="sibTrans" cxnId="{B445AA95-381F-45E4-A406-0497A165ACBC}">
      <dgm:prSet/>
      <dgm:spPr/>
      <dgm:t>
        <a:bodyPr/>
        <a:lstStyle/>
        <a:p>
          <a:endParaRPr lang="en-US"/>
        </a:p>
      </dgm:t>
    </dgm:pt>
    <dgm:pt modelId="{5BBB6934-3165-4789-A539-C97B6A293C87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Мексика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4359FF8-1473-4C5F-96A1-82852CD469F9}" type="parTrans" cxnId="{50F9F13B-EA23-46B1-920F-A7A009E23F10}">
      <dgm:prSet/>
      <dgm:spPr/>
      <dgm:t>
        <a:bodyPr/>
        <a:lstStyle/>
        <a:p>
          <a:endParaRPr lang="en-US"/>
        </a:p>
      </dgm:t>
    </dgm:pt>
    <dgm:pt modelId="{5D967382-E97D-46D0-BC43-E1F03C20B9B7}" type="sibTrans" cxnId="{50F9F13B-EA23-46B1-920F-A7A009E23F10}">
      <dgm:prSet/>
      <dgm:spPr/>
      <dgm:t>
        <a:bodyPr/>
        <a:lstStyle/>
        <a:p>
          <a:endParaRPr lang="en-US"/>
        </a:p>
      </dgm:t>
    </dgm:pt>
    <dgm:pt modelId="{AB3CB6B8-7BDF-42E4-A96E-10A3B11F2781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Мадагаскар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1694C2F3-8DCD-4C97-8A2B-06128B443329}" type="parTrans" cxnId="{E1A7706C-59AE-4B8F-8A02-9CB4E450BF05}">
      <dgm:prSet/>
      <dgm:spPr/>
      <dgm:t>
        <a:bodyPr/>
        <a:lstStyle/>
        <a:p>
          <a:endParaRPr lang="en-US"/>
        </a:p>
      </dgm:t>
    </dgm:pt>
    <dgm:pt modelId="{7B102C6D-921B-4772-A7D6-3F08CD2897B7}" type="sibTrans" cxnId="{E1A7706C-59AE-4B8F-8A02-9CB4E450BF05}">
      <dgm:prSet/>
      <dgm:spPr/>
      <dgm:t>
        <a:bodyPr/>
        <a:lstStyle/>
        <a:p>
          <a:endParaRPr lang="en-US"/>
        </a:p>
      </dgm:t>
    </dgm:pt>
    <dgm:pt modelId="{E8F78F35-A30C-4D30-9168-68775CF62E6E}" type="pres">
      <dgm:prSet presAssocID="{A889CDD9-4B6A-4CBD-9DD4-58A14604E6D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9441CE-D0EA-49FF-886A-5115F914D6C4}" type="pres">
      <dgm:prSet presAssocID="{899B2940-AC4D-4A63-8D3A-5722BFCBC9A7}" presName="composite" presStyleCnt="0"/>
      <dgm:spPr/>
    </dgm:pt>
    <dgm:pt modelId="{25384D0E-5FE9-4476-81A3-C3F3E63B010D}" type="pres">
      <dgm:prSet presAssocID="{899B2940-AC4D-4A63-8D3A-5722BFCBC9A7}" presName="imgShp" presStyleLbl="fgImgPlace1" presStyleIdx="0" presStyleCnt="8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4557" r="4557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F46DDD48-8F58-44C1-8F89-B9E1492667A5}" type="pres">
      <dgm:prSet presAssocID="{899B2940-AC4D-4A63-8D3A-5722BFCBC9A7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5287E-AFC4-4206-AF49-0C3C8234BF0F}" type="pres">
      <dgm:prSet presAssocID="{3FE069C7-D227-43FE-9A92-419AB2A7DE01}" presName="spacing" presStyleCnt="0"/>
      <dgm:spPr/>
    </dgm:pt>
    <dgm:pt modelId="{9403CB34-0509-4326-8999-4D04F80C7C8E}" type="pres">
      <dgm:prSet presAssocID="{4E8728FB-DE6D-405A-8852-3463CF474CA7}" presName="composite" presStyleCnt="0"/>
      <dgm:spPr/>
    </dgm:pt>
    <dgm:pt modelId="{3C0FA593-3827-4CEE-BB4A-81A252B9ADFC}" type="pres">
      <dgm:prSet presAssocID="{4E8728FB-DE6D-405A-8852-3463CF474CA7}" presName="imgShp" presStyleLbl="fgImgPlace1" presStyleIdx="1" presStyleCnt="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</dgm:pt>
    <dgm:pt modelId="{B876DE81-FA32-4AC1-85C2-FB117932CDAD}" type="pres">
      <dgm:prSet presAssocID="{4E8728FB-DE6D-405A-8852-3463CF474CA7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F876B-FEBF-45E5-993D-2E2D9BC2F3B6}" type="pres">
      <dgm:prSet presAssocID="{8F00CDEB-14F9-4B8C-B8E3-A099F2610816}" presName="spacing" presStyleCnt="0"/>
      <dgm:spPr/>
    </dgm:pt>
    <dgm:pt modelId="{B9B23543-12F2-4544-BF5F-3B900B74AEF1}" type="pres">
      <dgm:prSet presAssocID="{6FE4E936-F540-49F8-89B3-4F93D8A04D50}" presName="composite" presStyleCnt="0"/>
      <dgm:spPr/>
    </dgm:pt>
    <dgm:pt modelId="{AE047287-D6D8-4CFC-92AD-FF3028FA8A7C}" type="pres">
      <dgm:prSet presAssocID="{6FE4E936-F540-49F8-89B3-4F93D8A04D50}" presName="imgShp" presStyleLbl="fgImgPlace1" presStyleIdx="2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89DC70CC-4187-4771-8D40-66496E413868}" type="pres">
      <dgm:prSet presAssocID="{6FE4E936-F540-49F8-89B3-4F93D8A04D50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F99D8B-8BD0-4CEE-AEEC-8193550B9305}" type="pres">
      <dgm:prSet presAssocID="{3004A7D3-618B-4008-A9AB-0C1C6D5317C5}" presName="spacing" presStyleCnt="0"/>
      <dgm:spPr/>
    </dgm:pt>
    <dgm:pt modelId="{EBDC87FA-8CDE-4317-9591-D45F5685FDFD}" type="pres">
      <dgm:prSet presAssocID="{FF08958C-0E34-4199-8DAB-AE5F742C4D06}" presName="composite" presStyleCnt="0"/>
      <dgm:spPr/>
    </dgm:pt>
    <dgm:pt modelId="{3732B599-BEE3-4888-82B5-0DCFDE1589BF}" type="pres">
      <dgm:prSet presAssocID="{FF08958C-0E34-4199-8DAB-AE5F742C4D06}" presName="imgShp" presStyleLbl="fgImgPlace1" presStyleIdx="3" presStyleCnt="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</dgm:pt>
    <dgm:pt modelId="{CBF87F09-88FF-471B-B8CD-FE8707523116}" type="pres">
      <dgm:prSet presAssocID="{FF08958C-0E34-4199-8DAB-AE5F742C4D06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978DE-3044-4C7B-8874-B54F3CFF0CCC}" type="pres">
      <dgm:prSet presAssocID="{1073BB23-F777-4874-8588-5363A155C348}" presName="spacing" presStyleCnt="0"/>
      <dgm:spPr/>
    </dgm:pt>
    <dgm:pt modelId="{F8092651-986A-4619-A02B-A5AF720BAFD5}" type="pres">
      <dgm:prSet presAssocID="{96D5BE9C-248E-48FC-810F-58439B9D16B2}" presName="composite" presStyleCnt="0"/>
      <dgm:spPr/>
    </dgm:pt>
    <dgm:pt modelId="{01E39D9F-025D-43A8-A6E7-49CBA55469FB}" type="pres">
      <dgm:prSet presAssocID="{96D5BE9C-248E-48FC-810F-58439B9D16B2}" presName="imgShp" presStyleLbl="fgImgPlace1" presStyleIdx="4" presStyleCnt="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>
          <a:solidFill>
            <a:srgbClr val="0070C0"/>
          </a:solidFill>
        </a:ln>
      </dgm:spPr>
    </dgm:pt>
    <dgm:pt modelId="{D6775379-2C0A-4AD2-A28C-2659F224D856}" type="pres">
      <dgm:prSet presAssocID="{96D5BE9C-248E-48FC-810F-58439B9D16B2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16EE2D-058D-4054-8C0B-8EE10B2AC0E1}" type="pres">
      <dgm:prSet presAssocID="{A7A9526B-5207-4420-B4D7-CFED05F859EB}" presName="spacing" presStyleCnt="0"/>
      <dgm:spPr/>
    </dgm:pt>
    <dgm:pt modelId="{0F9F9A6F-F181-4B61-BCAA-BC04D209C1BB}" type="pres">
      <dgm:prSet presAssocID="{666611AF-31F4-4C98-B796-82B88EEF1DEA}" presName="composite" presStyleCnt="0"/>
      <dgm:spPr/>
    </dgm:pt>
    <dgm:pt modelId="{D3DEE7CF-80E5-4440-9637-3F0D230E95F7}" type="pres">
      <dgm:prSet presAssocID="{666611AF-31F4-4C98-B796-82B88EEF1DEA}" presName="imgShp" presStyleLbl="fgImgPlace1" presStyleIdx="5" presStyleCnt="8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EFB1CDF6-A5BD-4C25-B703-234078CE80CC}" type="pres">
      <dgm:prSet presAssocID="{666611AF-31F4-4C98-B796-82B88EEF1DEA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B3B0-5D73-4CD9-8FE5-8ADD127EC227}" type="pres">
      <dgm:prSet presAssocID="{C9B1BDC7-D752-4756-8195-105F3E5A055D}" presName="spacing" presStyleCnt="0"/>
      <dgm:spPr/>
    </dgm:pt>
    <dgm:pt modelId="{2D2BDC0A-3CF6-49EB-B90A-3384F9071D70}" type="pres">
      <dgm:prSet presAssocID="{5BBB6934-3165-4789-A539-C97B6A293C87}" presName="composite" presStyleCnt="0"/>
      <dgm:spPr/>
    </dgm:pt>
    <dgm:pt modelId="{F981A973-09E6-43BA-86A1-56A778ED3DE6}" type="pres">
      <dgm:prSet presAssocID="{5BBB6934-3165-4789-A539-C97B6A293C87}" presName="imgShp" presStyleLbl="fgImgPlace1" presStyleIdx="6" presStyleCnt="8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>
          <a:solidFill>
            <a:srgbClr val="0070C0"/>
          </a:solidFill>
        </a:ln>
      </dgm:spPr>
    </dgm:pt>
    <dgm:pt modelId="{67DBC9B7-5927-4FBD-BC72-C59103F9E4FA}" type="pres">
      <dgm:prSet presAssocID="{5BBB6934-3165-4789-A539-C97B6A293C87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E5353-5BC6-4998-A931-ACD383B13E03}" type="pres">
      <dgm:prSet presAssocID="{5D967382-E97D-46D0-BC43-E1F03C20B9B7}" presName="spacing" presStyleCnt="0"/>
      <dgm:spPr/>
    </dgm:pt>
    <dgm:pt modelId="{F3BF1B59-F5DD-4C4A-A67B-06F5AFA09442}" type="pres">
      <dgm:prSet presAssocID="{AB3CB6B8-7BDF-42E4-A96E-10A3B11F2781}" presName="composite" presStyleCnt="0"/>
      <dgm:spPr/>
    </dgm:pt>
    <dgm:pt modelId="{38FBB198-181D-450E-B38C-114739777A34}" type="pres">
      <dgm:prSet presAssocID="{AB3CB6B8-7BDF-42E4-A96E-10A3B11F2781}" presName="imgShp" presStyleLbl="fgImgPlace1" presStyleIdx="7" presStyleCnt="8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5E077B73-EB1E-4FF1-A9D0-8ADCCD456036}" type="pres">
      <dgm:prSet presAssocID="{AB3CB6B8-7BDF-42E4-A96E-10A3B11F2781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45AA95-381F-45E4-A406-0497A165ACBC}" srcId="{A889CDD9-4B6A-4CBD-9DD4-58A14604E6D1}" destId="{666611AF-31F4-4C98-B796-82B88EEF1DEA}" srcOrd="5" destOrd="0" parTransId="{E65A8D97-85A6-4B78-ABF0-6618741AB1F7}" sibTransId="{C9B1BDC7-D752-4756-8195-105F3E5A055D}"/>
    <dgm:cxn modelId="{9A32EA23-EBB3-4DF9-9D87-527F8DE07C8A}" srcId="{A889CDD9-4B6A-4CBD-9DD4-58A14604E6D1}" destId="{6FE4E936-F540-49F8-89B3-4F93D8A04D50}" srcOrd="2" destOrd="0" parTransId="{BCF561CA-B6CD-46A7-9114-7EFFA81DCB33}" sibTransId="{3004A7D3-618B-4008-A9AB-0C1C6D5317C5}"/>
    <dgm:cxn modelId="{E1A7706C-59AE-4B8F-8A02-9CB4E450BF05}" srcId="{A889CDD9-4B6A-4CBD-9DD4-58A14604E6D1}" destId="{AB3CB6B8-7BDF-42E4-A96E-10A3B11F2781}" srcOrd="7" destOrd="0" parTransId="{1694C2F3-8DCD-4C97-8A2B-06128B443329}" sibTransId="{7B102C6D-921B-4772-A7D6-3F08CD2897B7}"/>
    <dgm:cxn modelId="{A038833B-FD3E-4CE7-9702-911415F30B16}" type="presOf" srcId="{666611AF-31F4-4C98-B796-82B88EEF1DEA}" destId="{EFB1CDF6-A5BD-4C25-B703-234078CE80CC}" srcOrd="0" destOrd="0" presId="urn:microsoft.com/office/officeart/2005/8/layout/vList3#2"/>
    <dgm:cxn modelId="{D595431C-B406-4128-8C83-145D216C3295}" type="presOf" srcId="{A889CDD9-4B6A-4CBD-9DD4-58A14604E6D1}" destId="{E8F78F35-A30C-4D30-9168-68775CF62E6E}" srcOrd="0" destOrd="0" presId="urn:microsoft.com/office/officeart/2005/8/layout/vList3#2"/>
    <dgm:cxn modelId="{11B66C66-A428-447B-91BC-75DBD4AC41A2}" type="presOf" srcId="{AB3CB6B8-7BDF-42E4-A96E-10A3B11F2781}" destId="{5E077B73-EB1E-4FF1-A9D0-8ADCCD456036}" srcOrd="0" destOrd="0" presId="urn:microsoft.com/office/officeart/2005/8/layout/vList3#2"/>
    <dgm:cxn modelId="{7EF5C113-2831-45B1-BE71-91DCFEE73451}" srcId="{A889CDD9-4B6A-4CBD-9DD4-58A14604E6D1}" destId="{96D5BE9C-248E-48FC-810F-58439B9D16B2}" srcOrd="4" destOrd="0" parTransId="{2403A07B-E3EB-4CA1-B073-08CBE6AE3492}" sibTransId="{A7A9526B-5207-4420-B4D7-CFED05F859EB}"/>
    <dgm:cxn modelId="{CA31CB22-09DE-4050-A8FA-FB8ABEE47C40}" srcId="{A889CDD9-4B6A-4CBD-9DD4-58A14604E6D1}" destId="{4E8728FB-DE6D-405A-8852-3463CF474CA7}" srcOrd="1" destOrd="0" parTransId="{6DEF7969-1B6F-46E0-BF48-63A4A4C51881}" sibTransId="{8F00CDEB-14F9-4B8C-B8E3-A099F2610816}"/>
    <dgm:cxn modelId="{954DFF9B-7513-4B5D-ACEE-8A69975EAF00}" type="presOf" srcId="{96D5BE9C-248E-48FC-810F-58439B9D16B2}" destId="{D6775379-2C0A-4AD2-A28C-2659F224D856}" srcOrd="0" destOrd="0" presId="urn:microsoft.com/office/officeart/2005/8/layout/vList3#2"/>
    <dgm:cxn modelId="{50F9F13B-EA23-46B1-920F-A7A009E23F10}" srcId="{A889CDD9-4B6A-4CBD-9DD4-58A14604E6D1}" destId="{5BBB6934-3165-4789-A539-C97B6A293C87}" srcOrd="6" destOrd="0" parTransId="{A4359FF8-1473-4C5F-96A1-82852CD469F9}" sibTransId="{5D967382-E97D-46D0-BC43-E1F03C20B9B7}"/>
    <dgm:cxn modelId="{26E59A77-6FA0-48D1-B730-1BA74CC04701}" type="presOf" srcId="{6FE4E936-F540-49F8-89B3-4F93D8A04D50}" destId="{89DC70CC-4187-4771-8D40-66496E413868}" srcOrd="0" destOrd="0" presId="urn:microsoft.com/office/officeart/2005/8/layout/vList3#2"/>
    <dgm:cxn modelId="{9FF628E2-5215-4E69-B7AB-9940F156DFE2}" type="presOf" srcId="{899B2940-AC4D-4A63-8D3A-5722BFCBC9A7}" destId="{F46DDD48-8F58-44C1-8F89-B9E1492667A5}" srcOrd="0" destOrd="0" presId="urn:microsoft.com/office/officeart/2005/8/layout/vList3#2"/>
    <dgm:cxn modelId="{D3C9E8EE-660C-4746-B546-2EF4B90CC614}" type="presOf" srcId="{4E8728FB-DE6D-405A-8852-3463CF474CA7}" destId="{B876DE81-FA32-4AC1-85C2-FB117932CDAD}" srcOrd="0" destOrd="0" presId="urn:microsoft.com/office/officeart/2005/8/layout/vList3#2"/>
    <dgm:cxn modelId="{DF557203-643E-430E-ABE1-01CEC86AEAD8}" type="presOf" srcId="{5BBB6934-3165-4789-A539-C97B6A293C87}" destId="{67DBC9B7-5927-4FBD-BC72-C59103F9E4FA}" srcOrd="0" destOrd="0" presId="urn:microsoft.com/office/officeart/2005/8/layout/vList3#2"/>
    <dgm:cxn modelId="{F42D5D5C-DC1B-46BA-BC95-EE060F1580BC}" srcId="{A889CDD9-4B6A-4CBD-9DD4-58A14604E6D1}" destId="{FF08958C-0E34-4199-8DAB-AE5F742C4D06}" srcOrd="3" destOrd="0" parTransId="{9CD36414-C627-4CCF-BF0D-FEB4CD5053CC}" sibTransId="{1073BB23-F777-4874-8588-5363A155C348}"/>
    <dgm:cxn modelId="{2F6E7DDD-D6C3-4C9F-A82E-0B0C6E4D3A52}" type="presOf" srcId="{FF08958C-0E34-4199-8DAB-AE5F742C4D06}" destId="{CBF87F09-88FF-471B-B8CD-FE8707523116}" srcOrd="0" destOrd="0" presId="urn:microsoft.com/office/officeart/2005/8/layout/vList3#2"/>
    <dgm:cxn modelId="{8AD7E9D1-3EEB-4F26-82F0-5F7D599B3A4B}" srcId="{A889CDD9-4B6A-4CBD-9DD4-58A14604E6D1}" destId="{899B2940-AC4D-4A63-8D3A-5722BFCBC9A7}" srcOrd="0" destOrd="0" parTransId="{37312E10-A202-4B74-A29B-9AEF3755DFDF}" sibTransId="{3FE069C7-D227-43FE-9A92-419AB2A7DE01}"/>
    <dgm:cxn modelId="{C7E2737E-097A-4894-98EE-D4CAF5C5F90A}" type="presParOf" srcId="{E8F78F35-A30C-4D30-9168-68775CF62E6E}" destId="{C09441CE-D0EA-49FF-886A-5115F914D6C4}" srcOrd="0" destOrd="0" presId="urn:microsoft.com/office/officeart/2005/8/layout/vList3#2"/>
    <dgm:cxn modelId="{557C8EB3-0BCA-4FC9-B925-978F311D4318}" type="presParOf" srcId="{C09441CE-D0EA-49FF-886A-5115F914D6C4}" destId="{25384D0E-5FE9-4476-81A3-C3F3E63B010D}" srcOrd="0" destOrd="0" presId="urn:microsoft.com/office/officeart/2005/8/layout/vList3#2"/>
    <dgm:cxn modelId="{2B582699-B398-4254-91BD-86AD6D55AFED}" type="presParOf" srcId="{C09441CE-D0EA-49FF-886A-5115F914D6C4}" destId="{F46DDD48-8F58-44C1-8F89-B9E1492667A5}" srcOrd="1" destOrd="0" presId="urn:microsoft.com/office/officeart/2005/8/layout/vList3#2"/>
    <dgm:cxn modelId="{1ACEC9B7-9B8E-4E37-8A8B-8B5C21AC09A0}" type="presParOf" srcId="{E8F78F35-A30C-4D30-9168-68775CF62E6E}" destId="{80C5287E-AFC4-4206-AF49-0C3C8234BF0F}" srcOrd="1" destOrd="0" presId="urn:microsoft.com/office/officeart/2005/8/layout/vList3#2"/>
    <dgm:cxn modelId="{5184B39F-CA09-499D-B656-01F5195AD629}" type="presParOf" srcId="{E8F78F35-A30C-4D30-9168-68775CF62E6E}" destId="{9403CB34-0509-4326-8999-4D04F80C7C8E}" srcOrd="2" destOrd="0" presId="urn:microsoft.com/office/officeart/2005/8/layout/vList3#2"/>
    <dgm:cxn modelId="{3F5F2878-F224-456E-A334-BA030B42FDFD}" type="presParOf" srcId="{9403CB34-0509-4326-8999-4D04F80C7C8E}" destId="{3C0FA593-3827-4CEE-BB4A-81A252B9ADFC}" srcOrd="0" destOrd="0" presId="urn:microsoft.com/office/officeart/2005/8/layout/vList3#2"/>
    <dgm:cxn modelId="{46B1DC0C-59F4-464A-88C0-5252305E0A85}" type="presParOf" srcId="{9403CB34-0509-4326-8999-4D04F80C7C8E}" destId="{B876DE81-FA32-4AC1-85C2-FB117932CDAD}" srcOrd="1" destOrd="0" presId="urn:microsoft.com/office/officeart/2005/8/layout/vList3#2"/>
    <dgm:cxn modelId="{B49F6F94-B37E-4FA1-8D45-E86B7C3B4855}" type="presParOf" srcId="{E8F78F35-A30C-4D30-9168-68775CF62E6E}" destId="{3E7F876B-FEBF-45E5-993D-2E2D9BC2F3B6}" srcOrd="3" destOrd="0" presId="urn:microsoft.com/office/officeart/2005/8/layout/vList3#2"/>
    <dgm:cxn modelId="{EC2DDBC3-E3D9-4E7A-B69E-CCF3F7C473BA}" type="presParOf" srcId="{E8F78F35-A30C-4D30-9168-68775CF62E6E}" destId="{B9B23543-12F2-4544-BF5F-3B900B74AEF1}" srcOrd="4" destOrd="0" presId="urn:microsoft.com/office/officeart/2005/8/layout/vList3#2"/>
    <dgm:cxn modelId="{131FD4EB-E541-4949-90D0-FF4652D7F11F}" type="presParOf" srcId="{B9B23543-12F2-4544-BF5F-3B900B74AEF1}" destId="{AE047287-D6D8-4CFC-92AD-FF3028FA8A7C}" srcOrd="0" destOrd="0" presId="urn:microsoft.com/office/officeart/2005/8/layout/vList3#2"/>
    <dgm:cxn modelId="{ECA15A17-A603-47CC-9116-E73E4F067103}" type="presParOf" srcId="{B9B23543-12F2-4544-BF5F-3B900B74AEF1}" destId="{89DC70CC-4187-4771-8D40-66496E413868}" srcOrd="1" destOrd="0" presId="urn:microsoft.com/office/officeart/2005/8/layout/vList3#2"/>
    <dgm:cxn modelId="{8BD1CF47-E599-4EBF-A343-B6F21BC7134F}" type="presParOf" srcId="{E8F78F35-A30C-4D30-9168-68775CF62E6E}" destId="{42F99D8B-8BD0-4CEE-AEEC-8193550B9305}" srcOrd="5" destOrd="0" presId="urn:microsoft.com/office/officeart/2005/8/layout/vList3#2"/>
    <dgm:cxn modelId="{3DC3E2DF-87B3-46B4-9809-B2F0C82733CB}" type="presParOf" srcId="{E8F78F35-A30C-4D30-9168-68775CF62E6E}" destId="{EBDC87FA-8CDE-4317-9591-D45F5685FDFD}" srcOrd="6" destOrd="0" presId="urn:microsoft.com/office/officeart/2005/8/layout/vList3#2"/>
    <dgm:cxn modelId="{6C5690CF-67F5-43D0-B4AC-2C2CE88A89E5}" type="presParOf" srcId="{EBDC87FA-8CDE-4317-9591-D45F5685FDFD}" destId="{3732B599-BEE3-4888-82B5-0DCFDE1589BF}" srcOrd="0" destOrd="0" presId="urn:microsoft.com/office/officeart/2005/8/layout/vList3#2"/>
    <dgm:cxn modelId="{7FB3179B-8EA1-46EB-8278-89264283CA2B}" type="presParOf" srcId="{EBDC87FA-8CDE-4317-9591-D45F5685FDFD}" destId="{CBF87F09-88FF-471B-B8CD-FE8707523116}" srcOrd="1" destOrd="0" presId="urn:microsoft.com/office/officeart/2005/8/layout/vList3#2"/>
    <dgm:cxn modelId="{2200BA5E-F2C9-4745-A821-87B18354A5D3}" type="presParOf" srcId="{E8F78F35-A30C-4D30-9168-68775CF62E6E}" destId="{986978DE-3044-4C7B-8874-B54F3CFF0CCC}" srcOrd="7" destOrd="0" presId="urn:microsoft.com/office/officeart/2005/8/layout/vList3#2"/>
    <dgm:cxn modelId="{C3B11EA8-0B1C-4FF5-B26F-3AE5A2A5C609}" type="presParOf" srcId="{E8F78F35-A30C-4D30-9168-68775CF62E6E}" destId="{F8092651-986A-4619-A02B-A5AF720BAFD5}" srcOrd="8" destOrd="0" presId="urn:microsoft.com/office/officeart/2005/8/layout/vList3#2"/>
    <dgm:cxn modelId="{C89FE1ED-12AD-42D8-B002-E1CAC7E8B74D}" type="presParOf" srcId="{F8092651-986A-4619-A02B-A5AF720BAFD5}" destId="{01E39D9F-025D-43A8-A6E7-49CBA55469FB}" srcOrd="0" destOrd="0" presId="urn:microsoft.com/office/officeart/2005/8/layout/vList3#2"/>
    <dgm:cxn modelId="{9B82625C-2081-4817-908A-1B1599F11823}" type="presParOf" srcId="{F8092651-986A-4619-A02B-A5AF720BAFD5}" destId="{D6775379-2C0A-4AD2-A28C-2659F224D856}" srcOrd="1" destOrd="0" presId="urn:microsoft.com/office/officeart/2005/8/layout/vList3#2"/>
    <dgm:cxn modelId="{AC5894CC-D783-4D3D-8C37-5350F99F0245}" type="presParOf" srcId="{E8F78F35-A30C-4D30-9168-68775CF62E6E}" destId="{B416EE2D-058D-4054-8C0B-8EE10B2AC0E1}" srcOrd="9" destOrd="0" presId="urn:microsoft.com/office/officeart/2005/8/layout/vList3#2"/>
    <dgm:cxn modelId="{4512F376-ADAF-4300-934D-F86B8D3E7B83}" type="presParOf" srcId="{E8F78F35-A30C-4D30-9168-68775CF62E6E}" destId="{0F9F9A6F-F181-4B61-BCAA-BC04D209C1BB}" srcOrd="10" destOrd="0" presId="urn:microsoft.com/office/officeart/2005/8/layout/vList3#2"/>
    <dgm:cxn modelId="{27ECB19C-AEE7-4C8B-B8C7-D5DDA70E1822}" type="presParOf" srcId="{0F9F9A6F-F181-4B61-BCAA-BC04D209C1BB}" destId="{D3DEE7CF-80E5-4440-9637-3F0D230E95F7}" srcOrd="0" destOrd="0" presId="urn:microsoft.com/office/officeart/2005/8/layout/vList3#2"/>
    <dgm:cxn modelId="{785918B7-DF25-466A-AC1C-5C9BA287D42F}" type="presParOf" srcId="{0F9F9A6F-F181-4B61-BCAA-BC04D209C1BB}" destId="{EFB1CDF6-A5BD-4C25-B703-234078CE80CC}" srcOrd="1" destOrd="0" presId="urn:microsoft.com/office/officeart/2005/8/layout/vList3#2"/>
    <dgm:cxn modelId="{27EB37FB-1A8E-44CB-9DAE-34E0C47237D6}" type="presParOf" srcId="{E8F78F35-A30C-4D30-9168-68775CF62E6E}" destId="{5D9EB3B0-5D73-4CD9-8FE5-8ADD127EC227}" srcOrd="11" destOrd="0" presId="urn:microsoft.com/office/officeart/2005/8/layout/vList3#2"/>
    <dgm:cxn modelId="{E20CC930-896D-42CA-B2E3-365497F0F029}" type="presParOf" srcId="{E8F78F35-A30C-4D30-9168-68775CF62E6E}" destId="{2D2BDC0A-3CF6-49EB-B90A-3384F9071D70}" srcOrd="12" destOrd="0" presId="urn:microsoft.com/office/officeart/2005/8/layout/vList3#2"/>
    <dgm:cxn modelId="{71F7EEE0-4649-42CE-A59C-D3C0C6CDDBBE}" type="presParOf" srcId="{2D2BDC0A-3CF6-49EB-B90A-3384F9071D70}" destId="{F981A973-09E6-43BA-86A1-56A778ED3DE6}" srcOrd="0" destOrd="0" presId="urn:microsoft.com/office/officeart/2005/8/layout/vList3#2"/>
    <dgm:cxn modelId="{39D06DAE-69C7-464C-964A-AC2216E39609}" type="presParOf" srcId="{2D2BDC0A-3CF6-49EB-B90A-3384F9071D70}" destId="{67DBC9B7-5927-4FBD-BC72-C59103F9E4FA}" srcOrd="1" destOrd="0" presId="urn:microsoft.com/office/officeart/2005/8/layout/vList3#2"/>
    <dgm:cxn modelId="{362FEE54-73B2-46FC-86BD-F7129458D441}" type="presParOf" srcId="{E8F78F35-A30C-4D30-9168-68775CF62E6E}" destId="{1F7E5353-5BC6-4998-A931-ACD383B13E03}" srcOrd="13" destOrd="0" presId="urn:microsoft.com/office/officeart/2005/8/layout/vList3#2"/>
    <dgm:cxn modelId="{B20384C1-C6D0-415F-BE6C-EF6F199DF8A4}" type="presParOf" srcId="{E8F78F35-A30C-4D30-9168-68775CF62E6E}" destId="{F3BF1B59-F5DD-4C4A-A67B-06F5AFA09442}" srcOrd="14" destOrd="0" presId="urn:microsoft.com/office/officeart/2005/8/layout/vList3#2"/>
    <dgm:cxn modelId="{349CA7D4-CAC0-4707-8385-55308E2373F7}" type="presParOf" srcId="{F3BF1B59-F5DD-4C4A-A67B-06F5AFA09442}" destId="{38FBB198-181D-450E-B38C-114739777A34}" srcOrd="0" destOrd="0" presId="urn:microsoft.com/office/officeart/2005/8/layout/vList3#2"/>
    <dgm:cxn modelId="{37EA9595-256E-4305-8B90-61B677BB704B}" type="presParOf" srcId="{F3BF1B59-F5DD-4C4A-A67B-06F5AFA09442}" destId="{5E077B73-EB1E-4FF1-A9D0-8ADCCD456036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120DA8-5290-401E-AC65-6FA879059A66}" type="doc">
      <dgm:prSet loTypeId="urn:microsoft.com/office/officeart/2005/8/layout/matrix1" loCatId="matrix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BA83F6D5-8CBD-464E-8621-D816ACB730AA}">
      <dgm:prSet phldrT="[Text]"/>
      <dgm:spPr>
        <a:solidFill>
          <a:schemeClr val="bg1"/>
        </a:solidFill>
      </dgm:spPr>
      <dgm:t>
        <a:bodyPr/>
        <a:lstStyle/>
        <a:p>
          <a:pPr algn="ctr"/>
          <a:r>
            <a:rPr lang="ru-RU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Заявитель испрашивает охрану</a:t>
          </a:r>
          <a:r>
            <a:rPr lang="en-US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5 </a:t>
          </a:r>
          <a:r>
            <a:rPr lang="ru-RU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промышленных образцов</a:t>
          </a:r>
          <a:r>
            <a:rPr lang="en-US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endParaRPr lang="ru-RU" altLang="en-US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algn="ctr"/>
          <a:r>
            <a:rPr lang="en-US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по </a:t>
          </a:r>
          <a:r>
            <a:rPr lang="en-US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4</a:t>
          </a:r>
          <a:r>
            <a:rPr lang="ru-RU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изображения в каждом</a:t>
          </a:r>
          <a:r>
            <a:rPr lang="en-US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r>
            <a:rPr lang="ru-RU" alt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в</a:t>
          </a:r>
        </a:p>
        <a:p>
          <a:pPr algn="ctr"/>
          <a:r>
            <a:rPr lang="ru-RU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ЕС, Норвегии, Сингапуре, Швейцарии, Тунисе, Турции и Украине</a:t>
          </a:r>
          <a:endParaRPr lang="en-US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9D47F6B-ED39-48F8-8E53-071723626238}" type="parTrans" cxnId="{C58708BA-C8AA-4D8E-AC8D-3E37B7AFA00A}">
      <dgm:prSet/>
      <dgm:spPr/>
      <dgm:t>
        <a:bodyPr/>
        <a:lstStyle/>
        <a:p>
          <a:endParaRPr lang="en-US"/>
        </a:p>
      </dgm:t>
    </dgm:pt>
    <dgm:pt modelId="{9984FF62-1FF9-4087-819D-FDEF6AE3A05A}" type="sibTrans" cxnId="{C58708BA-C8AA-4D8E-AC8D-3E37B7AFA00A}">
      <dgm:prSet/>
      <dgm:spPr/>
      <dgm:t>
        <a:bodyPr/>
        <a:lstStyle/>
        <a:p>
          <a:endParaRPr lang="en-US"/>
        </a:p>
      </dgm:t>
    </dgm:pt>
    <dgm:pt modelId="{A9BD827E-E63E-41FC-8D8F-E332FE9A9AC8}">
      <dgm:prSet phldrT="[Text]"/>
      <dgm:spPr/>
      <dgm:t>
        <a:bodyPr/>
        <a:lstStyle/>
        <a:p>
          <a:pPr algn="ctr"/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получении охраны в соответствии с национальными процедурами расходы составят </a:t>
          </a:r>
        </a:p>
        <a:p>
          <a:pPr algn="ctr"/>
          <a:r>
            <a:rPr lang="en-US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4,903</a:t>
          </a:r>
          <a:r>
            <a:rPr lang="ru-RU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швейцарских франка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8DEB98C-888B-4E56-B5E5-6EBCD5177108}" type="parTrans" cxnId="{EA9C3673-7448-4621-B80D-148DCFEE8678}">
      <dgm:prSet/>
      <dgm:spPr/>
      <dgm:t>
        <a:bodyPr/>
        <a:lstStyle/>
        <a:p>
          <a:endParaRPr lang="en-US"/>
        </a:p>
      </dgm:t>
    </dgm:pt>
    <dgm:pt modelId="{442526DC-3364-4476-ABC9-035486336F2B}" type="sibTrans" cxnId="{EA9C3673-7448-4621-B80D-148DCFEE8678}">
      <dgm:prSet/>
      <dgm:spPr/>
      <dgm:t>
        <a:bodyPr/>
        <a:lstStyle/>
        <a:p>
          <a:endParaRPr lang="en-US"/>
        </a:p>
      </dgm:t>
    </dgm:pt>
    <dgm:pt modelId="{061DD7A7-B3B2-44DE-B0B9-D69C3EFB30F6}">
      <dgm:prSet phldrT="[Text]" custT="1"/>
      <dgm:spPr/>
      <dgm:t>
        <a:bodyPr/>
        <a:lstStyle/>
        <a:p>
          <a:pPr algn="ctr"/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использовании Гаагской системы регистрации, в частности электронной системы подачи заявки, расходы составят </a:t>
          </a:r>
          <a:r>
            <a:rPr lang="en-US" alt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1,808</a:t>
          </a:r>
          <a:r>
            <a:rPr lang="ru-RU" alt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швейцарских </a:t>
          </a:r>
          <a:r>
            <a:rPr lang="ru-RU" alt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франков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146B190-7F6D-468A-A13A-60CA6AACC9BD}" type="parTrans" cxnId="{4BA0EA38-9D99-444A-A9BD-221F6F8EE5BD}">
      <dgm:prSet/>
      <dgm:spPr/>
      <dgm:t>
        <a:bodyPr/>
        <a:lstStyle/>
        <a:p>
          <a:endParaRPr lang="en-US"/>
        </a:p>
      </dgm:t>
    </dgm:pt>
    <dgm:pt modelId="{E07ED01A-CE78-4459-A7F4-EA1C24F4527D}" type="sibTrans" cxnId="{4BA0EA38-9D99-444A-A9BD-221F6F8EE5BD}">
      <dgm:prSet/>
      <dgm:spPr/>
      <dgm:t>
        <a:bodyPr/>
        <a:lstStyle/>
        <a:p>
          <a:endParaRPr lang="en-US"/>
        </a:p>
      </dgm:t>
    </dgm:pt>
    <dgm:pt modelId="{FFCFC9FE-A330-4984-BA63-76982DDA1143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ru-RU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Экономия примерно </a:t>
          </a:r>
          <a:r>
            <a:rPr lang="en-US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63%</a:t>
          </a:r>
          <a:endParaRPr lang="en-US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9AE3F1F-528C-4A11-86AF-B2DBDA800F87}" type="parTrans" cxnId="{0FB6FC2F-49A6-4752-83E0-82742E3F72D7}">
      <dgm:prSet/>
      <dgm:spPr/>
      <dgm:t>
        <a:bodyPr/>
        <a:lstStyle/>
        <a:p>
          <a:endParaRPr lang="en-US"/>
        </a:p>
      </dgm:t>
    </dgm:pt>
    <dgm:pt modelId="{5C44A6E0-68C9-484B-8AA4-ECFEBA2EF07D}" type="sibTrans" cxnId="{0FB6FC2F-49A6-4752-83E0-82742E3F72D7}">
      <dgm:prSet/>
      <dgm:spPr/>
      <dgm:t>
        <a:bodyPr/>
        <a:lstStyle/>
        <a:p>
          <a:endParaRPr lang="en-US"/>
        </a:p>
      </dgm:t>
    </dgm:pt>
    <dgm:pt modelId="{E760799C-A2CF-4DFA-A5B5-803B47383289}">
      <dgm:prSet phldrT="[Text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Очевидное преимущество, особенно для малого и среднего бизнеса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2BDC21EF-B394-4A43-A3D1-50AB00FC90C4}" type="parTrans" cxnId="{8A03D371-0688-4AC8-A020-70D63FC2BDCE}">
      <dgm:prSet/>
      <dgm:spPr/>
      <dgm:t>
        <a:bodyPr/>
        <a:lstStyle/>
        <a:p>
          <a:endParaRPr lang="en-US"/>
        </a:p>
      </dgm:t>
    </dgm:pt>
    <dgm:pt modelId="{B13D7351-4F0F-4C95-B181-C70F67C8D95B}" type="sibTrans" cxnId="{8A03D371-0688-4AC8-A020-70D63FC2BDCE}">
      <dgm:prSet/>
      <dgm:spPr/>
      <dgm:t>
        <a:bodyPr/>
        <a:lstStyle/>
        <a:p>
          <a:endParaRPr lang="en-US"/>
        </a:p>
      </dgm:t>
    </dgm:pt>
    <dgm:pt modelId="{0938701A-4E98-4744-8A20-4FA4567D898A}" type="pres">
      <dgm:prSet presAssocID="{8F120DA8-5290-401E-AC65-6FA879059A6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07F7EB-9B8C-4DB9-AB29-BC843D877CEF}" type="pres">
      <dgm:prSet presAssocID="{8F120DA8-5290-401E-AC65-6FA879059A66}" presName="matrix" presStyleCnt="0"/>
      <dgm:spPr/>
    </dgm:pt>
    <dgm:pt modelId="{86EC5012-26DB-4F01-B26F-41CF2C746FFF}" type="pres">
      <dgm:prSet presAssocID="{8F120DA8-5290-401E-AC65-6FA879059A66}" presName="tile1" presStyleLbl="node1" presStyleIdx="0" presStyleCnt="4"/>
      <dgm:spPr/>
      <dgm:t>
        <a:bodyPr/>
        <a:lstStyle/>
        <a:p>
          <a:endParaRPr lang="en-US"/>
        </a:p>
      </dgm:t>
    </dgm:pt>
    <dgm:pt modelId="{942C3202-7172-483D-9C3D-71394AB80EE3}" type="pres">
      <dgm:prSet presAssocID="{8F120DA8-5290-401E-AC65-6FA879059A6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8F1C4-F9EC-40BF-940D-8F676530780B}" type="pres">
      <dgm:prSet presAssocID="{8F120DA8-5290-401E-AC65-6FA879059A66}" presName="tile2" presStyleLbl="node1" presStyleIdx="1" presStyleCnt="4"/>
      <dgm:spPr/>
      <dgm:t>
        <a:bodyPr/>
        <a:lstStyle/>
        <a:p>
          <a:endParaRPr lang="en-US"/>
        </a:p>
      </dgm:t>
    </dgm:pt>
    <dgm:pt modelId="{7CEC325B-FAFF-410B-BFCA-09F1234C3ACC}" type="pres">
      <dgm:prSet presAssocID="{8F120DA8-5290-401E-AC65-6FA879059A6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6547C-B4B7-4DCB-9B5A-2E50FCAB63FB}" type="pres">
      <dgm:prSet presAssocID="{8F120DA8-5290-401E-AC65-6FA879059A66}" presName="tile3" presStyleLbl="node1" presStyleIdx="2" presStyleCnt="4"/>
      <dgm:spPr/>
      <dgm:t>
        <a:bodyPr/>
        <a:lstStyle/>
        <a:p>
          <a:endParaRPr lang="en-US"/>
        </a:p>
      </dgm:t>
    </dgm:pt>
    <dgm:pt modelId="{3CDCE8DB-8AEC-4E84-96DC-0CB4452ECE9D}" type="pres">
      <dgm:prSet presAssocID="{8F120DA8-5290-401E-AC65-6FA879059A6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D7CFA-E73D-4FB5-B07E-6C3DBAE2F7BC}" type="pres">
      <dgm:prSet presAssocID="{8F120DA8-5290-401E-AC65-6FA879059A66}" presName="tile4" presStyleLbl="node1" presStyleIdx="3" presStyleCnt="4"/>
      <dgm:spPr/>
      <dgm:t>
        <a:bodyPr/>
        <a:lstStyle/>
        <a:p>
          <a:endParaRPr lang="en-US"/>
        </a:p>
      </dgm:t>
    </dgm:pt>
    <dgm:pt modelId="{775575B8-AE9C-4456-A642-BE3EB365DF34}" type="pres">
      <dgm:prSet presAssocID="{8F120DA8-5290-401E-AC65-6FA879059A6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D68FF1-D6F1-4B54-A437-E814D1458C90}" type="pres">
      <dgm:prSet presAssocID="{8F120DA8-5290-401E-AC65-6FA879059A66}" presName="centerTile" presStyleLbl="fgShp" presStyleIdx="0" presStyleCnt="1" custScaleX="262496" custScaleY="1221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00003CF-92D8-4797-911D-B9A45D1609B7}" type="presOf" srcId="{061DD7A7-B3B2-44DE-B0B9-D69C3EFB30F6}" destId="{7CEC325B-FAFF-410B-BFCA-09F1234C3ACC}" srcOrd="1" destOrd="0" presId="urn:microsoft.com/office/officeart/2005/8/layout/matrix1"/>
    <dgm:cxn modelId="{5724123E-1E59-4523-866E-FB0E1F0CA9E2}" type="presOf" srcId="{E760799C-A2CF-4DFA-A5B5-803B47383289}" destId="{775575B8-AE9C-4456-A642-BE3EB365DF34}" srcOrd="1" destOrd="0" presId="urn:microsoft.com/office/officeart/2005/8/layout/matrix1"/>
    <dgm:cxn modelId="{7AAAF37C-0081-43DD-B61F-ACB57FA95E44}" type="presOf" srcId="{FFCFC9FE-A330-4984-BA63-76982DDA1143}" destId="{62B6547C-B4B7-4DCB-9B5A-2E50FCAB63FB}" srcOrd="0" destOrd="0" presId="urn:microsoft.com/office/officeart/2005/8/layout/matrix1"/>
    <dgm:cxn modelId="{4BA0EA38-9D99-444A-A9BD-221F6F8EE5BD}" srcId="{BA83F6D5-8CBD-464E-8621-D816ACB730AA}" destId="{061DD7A7-B3B2-44DE-B0B9-D69C3EFB30F6}" srcOrd="1" destOrd="0" parTransId="{D146B190-7F6D-468A-A13A-60CA6AACC9BD}" sibTransId="{E07ED01A-CE78-4459-A7F4-EA1C24F4527D}"/>
    <dgm:cxn modelId="{8A03D371-0688-4AC8-A020-70D63FC2BDCE}" srcId="{BA83F6D5-8CBD-464E-8621-D816ACB730AA}" destId="{E760799C-A2CF-4DFA-A5B5-803B47383289}" srcOrd="3" destOrd="0" parTransId="{2BDC21EF-B394-4A43-A3D1-50AB00FC90C4}" sibTransId="{B13D7351-4F0F-4C95-B181-C70F67C8D95B}"/>
    <dgm:cxn modelId="{C58708BA-C8AA-4D8E-AC8D-3E37B7AFA00A}" srcId="{8F120DA8-5290-401E-AC65-6FA879059A66}" destId="{BA83F6D5-8CBD-464E-8621-D816ACB730AA}" srcOrd="0" destOrd="0" parTransId="{D9D47F6B-ED39-48F8-8E53-071723626238}" sibTransId="{9984FF62-1FF9-4087-819D-FDEF6AE3A05A}"/>
    <dgm:cxn modelId="{9582DFAB-E953-4B00-B40D-6E7DED2D5CAB}" type="presOf" srcId="{E760799C-A2CF-4DFA-A5B5-803B47383289}" destId="{9E4D7CFA-E73D-4FB5-B07E-6C3DBAE2F7BC}" srcOrd="0" destOrd="0" presId="urn:microsoft.com/office/officeart/2005/8/layout/matrix1"/>
    <dgm:cxn modelId="{7CCC5E7A-8B8A-473B-993F-3272AE56954F}" type="presOf" srcId="{061DD7A7-B3B2-44DE-B0B9-D69C3EFB30F6}" destId="{A818F1C4-F9EC-40BF-940D-8F676530780B}" srcOrd="0" destOrd="0" presId="urn:microsoft.com/office/officeart/2005/8/layout/matrix1"/>
    <dgm:cxn modelId="{E60EDD6E-66A5-4A6C-9C12-77B1B1EB7B92}" type="presOf" srcId="{A9BD827E-E63E-41FC-8D8F-E332FE9A9AC8}" destId="{86EC5012-26DB-4F01-B26F-41CF2C746FFF}" srcOrd="0" destOrd="0" presId="urn:microsoft.com/office/officeart/2005/8/layout/matrix1"/>
    <dgm:cxn modelId="{0FB6FC2F-49A6-4752-83E0-82742E3F72D7}" srcId="{BA83F6D5-8CBD-464E-8621-D816ACB730AA}" destId="{FFCFC9FE-A330-4984-BA63-76982DDA1143}" srcOrd="2" destOrd="0" parTransId="{D9AE3F1F-528C-4A11-86AF-B2DBDA800F87}" sibTransId="{5C44A6E0-68C9-484B-8AA4-ECFEBA2EF07D}"/>
    <dgm:cxn modelId="{475393F0-5655-4FEE-BBB8-3E33EDD00711}" type="presOf" srcId="{BA83F6D5-8CBD-464E-8621-D816ACB730AA}" destId="{8AD68FF1-D6F1-4B54-A437-E814D1458C90}" srcOrd="0" destOrd="0" presId="urn:microsoft.com/office/officeart/2005/8/layout/matrix1"/>
    <dgm:cxn modelId="{EA9C3673-7448-4621-B80D-148DCFEE8678}" srcId="{BA83F6D5-8CBD-464E-8621-D816ACB730AA}" destId="{A9BD827E-E63E-41FC-8D8F-E332FE9A9AC8}" srcOrd="0" destOrd="0" parTransId="{D8DEB98C-888B-4E56-B5E5-6EBCD5177108}" sibTransId="{442526DC-3364-4476-ABC9-035486336F2B}"/>
    <dgm:cxn modelId="{AC2595A8-6ABB-43BC-A7F3-7A7A5B5EC722}" type="presOf" srcId="{8F120DA8-5290-401E-AC65-6FA879059A66}" destId="{0938701A-4E98-4744-8A20-4FA4567D898A}" srcOrd="0" destOrd="0" presId="urn:microsoft.com/office/officeart/2005/8/layout/matrix1"/>
    <dgm:cxn modelId="{B569D350-E516-42BC-AB59-A28FB75ACBAA}" type="presOf" srcId="{FFCFC9FE-A330-4984-BA63-76982DDA1143}" destId="{3CDCE8DB-8AEC-4E84-96DC-0CB4452ECE9D}" srcOrd="1" destOrd="0" presId="urn:microsoft.com/office/officeart/2005/8/layout/matrix1"/>
    <dgm:cxn modelId="{BDEB08B8-435F-478B-900D-5CAFDB726EA8}" type="presOf" srcId="{A9BD827E-E63E-41FC-8D8F-E332FE9A9AC8}" destId="{942C3202-7172-483D-9C3D-71394AB80EE3}" srcOrd="1" destOrd="0" presId="urn:microsoft.com/office/officeart/2005/8/layout/matrix1"/>
    <dgm:cxn modelId="{7C3D10BD-DA73-4596-AAC4-208872A605C6}" type="presParOf" srcId="{0938701A-4E98-4744-8A20-4FA4567D898A}" destId="{B507F7EB-9B8C-4DB9-AB29-BC843D877CEF}" srcOrd="0" destOrd="0" presId="urn:microsoft.com/office/officeart/2005/8/layout/matrix1"/>
    <dgm:cxn modelId="{CC0ED576-6495-4BE1-A765-1A4F0BF68D9A}" type="presParOf" srcId="{B507F7EB-9B8C-4DB9-AB29-BC843D877CEF}" destId="{86EC5012-26DB-4F01-B26F-41CF2C746FFF}" srcOrd="0" destOrd="0" presId="urn:microsoft.com/office/officeart/2005/8/layout/matrix1"/>
    <dgm:cxn modelId="{7993F2AB-8A0B-4445-B32A-FAE008F39412}" type="presParOf" srcId="{B507F7EB-9B8C-4DB9-AB29-BC843D877CEF}" destId="{942C3202-7172-483D-9C3D-71394AB80EE3}" srcOrd="1" destOrd="0" presId="urn:microsoft.com/office/officeart/2005/8/layout/matrix1"/>
    <dgm:cxn modelId="{38C88CE8-6A85-4280-848E-9D058D096CB5}" type="presParOf" srcId="{B507F7EB-9B8C-4DB9-AB29-BC843D877CEF}" destId="{A818F1C4-F9EC-40BF-940D-8F676530780B}" srcOrd="2" destOrd="0" presId="urn:microsoft.com/office/officeart/2005/8/layout/matrix1"/>
    <dgm:cxn modelId="{E343C0F4-055C-4D89-82CA-33F488ACC1D6}" type="presParOf" srcId="{B507F7EB-9B8C-4DB9-AB29-BC843D877CEF}" destId="{7CEC325B-FAFF-410B-BFCA-09F1234C3ACC}" srcOrd="3" destOrd="0" presId="urn:microsoft.com/office/officeart/2005/8/layout/matrix1"/>
    <dgm:cxn modelId="{0D2B677D-B9D4-4A4B-BA9F-72C9E321B3DA}" type="presParOf" srcId="{B507F7EB-9B8C-4DB9-AB29-BC843D877CEF}" destId="{62B6547C-B4B7-4DCB-9B5A-2E50FCAB63FB}" srcOrd="4" destOrd="0" presId="urn:microsoft.com/office/officeart/2005/8/layout/matrix1"/>
    <dgm:cxn modelId="{10B207E0-EA49-49FB-85CE-4C78A5E0593F}" type="presParOf" srcId="{B507F7EB-9B8C-4DB9-AB29-BC843D877CEF}" destId="{3CDCE8DB-8AEC-4E84-96DC-0CB4452ECE9D}" srcOrd="5" destOrd="0" presId="urn:microsoft.com/office/officeart/2005/8/layout/matrix1"/>
    <dgm:cxn modelId="{925A0DA4-7217-4060-BA06-848C84DB2F07}" type="presParOf" srcId="{B507F7EB-9B8C-4DB9-AB29-BC843D877CEF}" destId="{9E4D7CFA-E73D-4FB5-B07E-6C3DBAE2F7BC}" srcOrd="6" destOrd="0" presId="urn:microsoft.com/office/officeart/2005/8/layout/matrix1"/>
    <dgm:cxn modelId="{B5FCCE4D-1A3D-4102-80EE-D84588396DED}" type="presParOf" srcId="{B507F7EB-9B8C-4DB9-AB29-BC843D877CEF}" destId="{775575B8-AE9C-4456-A642-BE3EB365DF34}" srcOrd="7" destOrd="0" presId="urn:microsoft.com/office/officeart/2005/8/layout/matrix1"/>
    <dgm:cxn modelId="{1EFABD3B-A08D-4C54-8B43-C871293BBF4B}" type="presParOf" srcId="{0938701A-4E98-4744-8A20-4FA4567D898A}" destId="{8AD68FF1-D6F1-4B54-A437-E814D1458C9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B6F295-93C0-4499-B56F-72528CD10DB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959682-F8ED-4533-AB83-FE79312996F0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l"/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Составляется на английском, французском или испанском языке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56EC056-1356-47D6-91DC-C65EAA983BC9}" type="parTrans" cxnId="{EC69ADB0-5628-4458-9516-B70F168C21D0}">
      <dgm:prSet/>
      <dgm:spPr/>
      <dgm:t>
        <a:bodyPr/>
        <a:lstStyle/>
        <a:p>
          <a:endParaRPr lang="en-US"/>
        </a:p>
      </dgm:t>
    </dgm:pt>
    <dgm:pt modelId="{19331759-E72D-49D4-B937-EACF4D2CA097}" type="sibTrans" cxnId="{EC69ADB0-5628-4458-9516-B70F168C21D0}">
      <dgm:prSet/>
      <dgm:spPr>
        <a:solidFill>
          <a:srgbClr val="002060">
            <a:alpha val="90000"/>
          </a:srgbClr>
        </a:solidFill>
        <a:ln>
          <a:noFill/>
        </a:ln>
      </dgm:spPr>
      <dgm:t>
        <a:bodyPr/>
        <a:lstStyle/>
        <a:p>
          <a:endParaRPr lang="en-US"/>
        </a:p>
      </dgm:t>
    </dgm:pt>
    <dgm:pt modelId="{CF0387CD-EDBA-44A5-BC1D-441BBC152AAA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l"/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Может быть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подана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через национальное ведомство или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напрямую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М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 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ВОИС 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(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через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интерфейс электронной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подачи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или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бумаге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en-US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B32FC14-F6AA-48E0-980B-2EEFAB9F2F8D}" type="parTrans" cxnId="{2255FC92-831B-42D0-BC39-C0CE5DC77E3E}">
      <dgm:prSet/>
      <dgm:spPr/>
      <dgm:t>
        <a:bodyPr/>
        <a:lstStyle/>
        <a:p>
          <a:endParaRPr lang="en-US"/>
        </a:p>
      </dgm:t>
    </dgm:pt>
    <dgm:pt modelId="{9F60A374-2C7C-4AA3-B623-9D310D67333F}" type="sibTrans" cxnId="{2255FC92-831B-42D0-BC39-C0CE5DC77E3E}">
      <dgm:prSet/>
      <dgm:spPr>
        <a:solidFill>
          <a:srgbClr val="002060"/>
        </a:solidFill>
        <a:ln>
          <a:noFill/>
        </a:ln>
      </dgm:spPr>
      <dgm:t>
        <a:bodyPr/>
        <a:lstStyle/>
        <a:p>
          <a:endParaRPr lang="en-US"/>
        </a:p>
      </dgm:t>
    </dgm:pt>
    <dgm:pt modelId="{20263CE5-72FC-4C56-854C-BF9C11D7E5A0}">
      <dgm:prSet phldrT="[Text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l"/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Может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включать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 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100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промышленных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образцов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условии, что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они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относятся 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одному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классу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Локарнск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ой</a:t>
          </a:r>
          <a:r>
            <a:rPr lang="en-GB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</a:t>
          </a:r>
          <a:r>
            <a:rPr lang="en-GB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лассификаци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</a:t>
          </a:r>
          <a:endParaRPr lang="en-US" sz="1600" dirty="0">
            <a:effectLst/>
            <a:latin typeface="Arial" pitchFamily="34" charset="0"/>
            <a:cs typeface="Arial" pitchFamily="34" charset="0"/>
          </a:endParaRPr>
        </a:p>
      </dgm:t>
    </dgm:pt>
    <dgm:pt modelId="{BAEC01FB-4E9F-4C3C-8C5F-3BFF56A6153B}" type="parTrans" cxnId="{3E27FE23-2AA5-4033-A538-B1A5B2410AA5}">
      <dgm:prSet/>
      <dgm:spPr/>
      <dgm:t>
        <a:bodyPr/>
        <a:lstStyle/>
        <a:p>
          <a:endParaRPr lang="en-US"/>
        </a:p>
      </dgm:t>
    </dgm:pt>
    <dgm:pt modelId="{EAE4B722-8F7C-4CB1-B308-1A419F28EB71}" type="sibTrans" cxnId="{3E27FE23-2AA5-4033-A538-B1A5B2410AA5}">
      <dgm:prSet/>
      <dgm:spPr>
        <a:solidFill>
          <a:srgbClr val="002060">
            <a:alpha val="90000"/>
          </a:srgbClr>
        </a:solidFill>
        <a:ln>
          <a:noFill/>
        </a:ln>
      </dgm:spPr>
      <dgm:t>
        <a:bodyPr/>
        <a:lstStyle/>
        <a:p>
          <a:endParaRPr lang="en-US"/>
        </a:p>
      </dgm:t>
    </dgm:pt>
    <dgm:pt modelId="{AAC1037E-8F3B-4C76-AEE7-E3A76D927A5C}">
      <dgm:prSet phldrT="[Text]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l"/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пла</a:t>
          </a:r>
          <a:r>
            <a:rPr lang="ru-RU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чивается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един</a:t>
          </a:r>
          <a:r>
            <a:rPr lang="ru-RU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ый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набора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пошлин</a:t>
          </a:r>
          <a:r>
            <a:rPr lang="ru-RU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</a:p>
        <a:p>
          <a:pPr algn="l"/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(в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шв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</a:t>
          </a:r>
          <a:r>
            <a:rPr lang="en-GB" altLang="en-US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фр</a:t>
          </a:r>
          <a:r>
            <a:rPr lang="en-GB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.)</a:t>
          </a:r>
          <a:endParaRPr lang="en-US" dirty="0"/>
        </a:p>
      </dgm:t>
    </dgm:pt>
    <dgm:pt modelId="{03192150-EA31-4D6B-A545-6F43BA60A441}" type="parTrans" cxnId="{BC2C68AB-C807-4509-8D35-1F98F01FD808}">
      <dgm:prSet/>
      <dgm:spPr/>
      <dgm:t>
        <a:bodyPr/>
        <a:lstStyle/>
        <a:p>
          <a:endParaRPr lang="en-US"/>
        </a:p>
      </dgm:t>
    </dgm:pt>
    <dgm:pt modelId="{F07E3C09-096D-480E-A73E-1D769E64457C}" type="sibTrans" cxnId="{BC2C68AB-C807-4509-8D35-1F98F01FD808}">
      <dgm:prSet/>
      <dgm:spPr/>
      <dgm:t>
        <a:bodyPr/>
        <a:lstStyle/>
        <a:p>
          <a:endParaRPr lang="en-US"/>
        </a:p>
      </dgm:t>
    </dgm:pt>
    <dgm:pt modelId="{2E151C05-E382-42FD-875C-E8BBA589AA52}" type="pres">
      <dgm:prSet presAssocID="{16B6F295-93C0-4499-B56F-72528CD10DB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D3A97A-A387-46B0-A542-EAB6A4B7CD7C}" type="pres">
      <dgm:prSet presAssocID="{16B6F295-93C0-4499-B56F-72528CD10DB5}" presName="dummyMaxCanvas" presStyleCnt="0">
        <dgm:presLayoutVars/>
      </dgm:prSet>
      <dgm:spPr/>
    </dgm:pt>
    <dgm:pt modelId="{2462DA0B-2F32-49E1-98F0-72A465AFC31C}" type="pres">
      <dgm:prSet presAssocID="{16B6F295-93C0-4499-B56F-72528CD10DB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AEF47-E3C3-4823-AD96-7EB5F3DBEDC4}" type="pres">
      <dgm:prSet presAssocID="{16B6F295-93C0-4499-B56F-72528CD10DB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689C5-C7EE-40D4-874A-E7A5967CE061}" type="pres">
      <dgm:prSet presAssocID="{16B6F295-93C0-4499-B56F-72528CD10DB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2CF53-40C2-4E25-9E38-91C73C49ADBB}" type="pres">
      <dgm:prSet presAssocID="{16B6F295-93C0-4499-B56F-72528CD10DB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906EB-C423-4249-91E9-ADCDC9B762A3}" type="pres">
      <dgm:prSet presAssocID="{16B6F295-93C0-4499-B56F-72528CD10DB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8EEDD-4843-4627-8EEF-594C043232CA}" type="pres">
      <dgm:prSet presAssocID="{16B6F295-93C0-4499-B56F-72528CD10DB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B7B935-BE22-4993-AF13-D27A75460D50}" type="pres">
      <dgm:prSet presAssocID="{16B6F295-93C0-4499-B56F-72528CD10DB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F37C2-3D57-4770-9BEF-8BE7CC4F9D35}" type="pres">
      <dgm:prSet presAssocID="{16B6F295-93C0-4499-B56F-72528CD10DB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9DEA3-411C-4196-9145-CDD67A8DF7D9}" type="pres">
      <dgm:prSet presAssocID="{16B6F295-93C0-4499-B56F-72528CD10DB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3AAFE-01C2-42D4-B9A7-4F61E0CD972B}" type="pres">
      <dgm:prSet presAssocID="{16B6F295-93C0-4499-B56F-72528CD10DB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63BEF-B3BB-49E2-9C7A-662221526BA1}" type="pres">
      <dgm:prSet presAssocID="{16B6F295-93C0-4499-B56F-72528CD10DB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50D4EB-9009-433A-8A3E-232B72D142F5}" type="presOf" srcId="{16B6F295-93C0-4499-B56F-72528CD10DB5}" destId="{2E151C05-E382-42FD-875C-E8BBA589AA52}" srcOrd="0" destOrd="0" presId="urn:microsoft.com/office/officeart/2005/8/layout/vProcess5"/>
    <dgm:cxn modelId="{ED76D8E0-8496-4A62-8644-CCC4AD33A6B8}" type="presOf" srcId="{CF0387CD-EDBA-44A5-BC1D-441BBC152AAA}" destId="{9129DEA3-411C-4196-9145-CDD67A8DF7D9}" srcOrd="1" destOrd="0" presId="urn:microsoft.com/office/officeart/2005/8/layout/vProcess5"/>
    <dgm:cxn modelId="{DCE2AE2E-E872-4A66-9293-AF64D0701EE7}" type="presOf" srcId="{F3959682-F8ED-4533-AB83-FE79312996F0}" destId="{2462DA0B-2F32-49E1-98F0-72A465AFC31C}" srcOrd="0" destOrd="0" presId="urn:microsoft.com/office/officeart/2005/8/layout/vProcess5"/>
    <dgm:cxn modelId="{3E27FE23-2AA5-4033-A538-B1A5B2410AA5}" srcId="{16B6F295-93C0-4499-B56F-72528CD10DB5}" destId="{20263CE5-72FC-4C56-854C-BF9C11D7E5A0}" srcOrd="2" destOrd="0" parTransId="{BAEC01FB-4E9F-4C3C-8C5F-3BFF56A6153B}" sibTransId="{EAE4B722-8F7C-4CB1-B308-1A419F28EB71}"/>
    <dgm:cxn modelId="{2255FC92-831B-42D0-BC39-C0CE5DC77E3E}" srcId="{16B6F295-93C0-4499-B56F-72528CD10DB5}" destId="{CF0387CD-EDBA-44A5-BC1D-441BBC152AAA}" srcOrd="1" destOrd="0" parTransId="{EB32FC14-F6AA-48E0-980B-2EEFAB9F2F8D}" sibTransId="{9F60A374-2C7C-4AA3-B623-9D310D67333F}"/>
    <dgm:cxn modelId="{BC2C68AB-C807-4509-8D35-1F98F01FD808}" srcId="{16B6F295-93C0-4499-B56F-72528CD10DB5}" destId="{AAC1037E-8F3B-4C76-AEE7-E3A76D927A5C}" srcOrd="3" destOrd="0" parTransId="{03192150-EA31-4D6B-A545-6F43BA60A441}" sibTransId="{F07E3C09-096D-480E-A73E-1D769E64457C}"/>
    <dgm:cxn modelId="{5D64C239-BFCE-4218-8D4E-3A375D18CDD7}" type="presOf" srcId="{19331759-E72D-49D4-B937-EACF4D2CA097}" destId="{891906EB-C423-4249-91E9-ADCDC9B762A3}" srcOrd="0" destOrd="0" presId="urn:microsoft.com/office/officeart/2005/8/layout/vProcess5"/>
    <dgm:cxn modelId="{0ECCF63C-C9E1-42C5-8D2D-4B060E27ABE4}" type="presOf" srcId="{20263CE5-72FC-4C56-854C-BF9C11D7E5A0}" destId="{089689C5-C7EE-40D4-874A-E7A5967CE061}" srcOrd="0" destOrd="0" presId="urn:microsoft.com/office/officeart/2005/8/layout/vProcess5"/>
    <dgm:cxn modelId="{09DA4A8D-0212-4C20-963A-C7AFF5D775B8}" type="presOf" srcId="{CF0387CD-EDBA-44A5-BC1D-441BBC152AAA}" destId="{C7CAEF47-E3C3-4823-AD96-7EB5F3DBEDC4}" srcOrd="0" destOrd="0" presId="urn:microsoft.com/office/officeart/2005/8/layout/vProcess5"/>
    <dgm:cxn modelId="{3C4E53B9-227E-42B6-862E-D4795155D78F}" type="presOf" srcId="{20263CE5-72FC-4C56-854C-BF9C11D7E5A0}" destId="{AB33AAFE-01C2-42D4-B9A7-4F61E0CD972B}" srcOrd="1" destOrd="0" presId="urn:microsoft.com/office/officeart/2005/8/layout/vProcess5"/>
    <dgm:cxn modelId="{15D0C7F0-37BD-4D03-882A-7E04D96861DC}" type="presOf" srcId="{AAC1037E-8F3B-4C76-AEE7-E3A76D927A5C}" destId="{6842CF53-40C2-4E25-9E38-91C73C49ADBB}" srcOrd="0" destOrd="0" presId="urn:microsoft.com/office/officeart/2005/8/layout/vProcess5"/>
    <dgm:cxn modelId="{64FDD4F6-AADB-4BB2-A693-9D26C56D8265}" type="presOf" srcId="{EAE4B722-8F7C-4CB1-B308-1A419F28EB71}" destId="{2BB7B935-BE22-4993-AF13-D27A75460D50}" srcOrd="0" destOrd="0" presId="urn:microsoft.com/office/officeart/2005/8/layout/vProcess5"/>
    <dgm:cxn modelId="{F95D3C61-6BC2-4567-8FBB-085FF0120C34}" type="presOf" srcId="{AAC1037E-8F3B-4C76-AEE7-E3A76D927A5C}" destId="{43B63BEF-B3BB-49E2-9C7A-662221526BA1}" srcOrd="1" destOrd="0" presId="urn:microsoft.com/office/officeart/2005/8/layout/vProcess5"/>
    <dgm:cxn modelId="{F2CCC732-1ED0-4434-A1BC-60CFEFAD16B5}" type="presOf" srcId="{F3959682-F8ED-4533-AB83-FE79312996F0}" destId="{C5CF37C2-3D57-4770-9BEF-8BE7CC4F9D35}" srcOrd="1" destOrd="0" presId="urn:microsoft.com/office/officeart/2005/8/layout/vProcess5"/>
    <dgm:cxn modelId="{EC69ADB0-5628-4458-9516-B70F168C21D0}" srcId="{16B6F295-93C0-4499-B56F-72528CD10DB5}" destId="{F3959682-F8ED-4533-AB83-FE79312996F0}" srcOrd="0" destOrd="0" parTransId="{156EC056-1356-47D6-91DC-C65EAA983BC9}" sibTransId="{19331759-E72D-49D4-B937-EACF4D2CA097}"/>
    <dgm:cxn modelId="{0B479A43-00A0-4C93-99F2-F4B0F8175B16}" type="presOf" srcId="{9F60A374-2C7C-4AA3-B623-9D310D67333F}" destId="{8988EEDD-4843-4627-8EEF-594C043232CA}" srcOrd="0" destOrd="0" presId="urn:microsoft.com/office/officeart/2005/8/layout/vProcess5"/>
    <dgm:cxn modelId="{781EF47B-F6B2-4113-8267-2CA9AE7E636B}" type="presParOf" srcId="{2E151C05-E382-42FD-875C-E8BBA589AA52}" destId="{58D3A97A-A387-46B0-A542-EAB6A4B7CD7C}" srcOrd="0" destOrd="0" presId="urn:microsoft.com/office/officeart/2005/8/layout/vProcess5"/>
    <dgm:cxn modelId="{792DA9B6-2476-4572-B6CF-A1BE05ACCAED}" type="presParOf" srcId="{2E151C05-E382-42FD-875C-E8BBA589AA52}" destId="{2462DA0B-2F32-49E1-98F0-72A465AFC31C}" srcOrd="1" destOrd="0" presId="urn:microsoft.com/office/officeart/2005/8/layout/vProcess5"/>
    <dgm:cxn modelId="{A5CBFE32-66DD-413C-9347-FF3013E14D76}" type="presParOf" srcId="{2E151C05-E382-42FD-875C-E8BBA589AA52}" destId="{C7CAEF47-E3C3-4823-AD96-7EB5F3DBEDC4}" srcOrd="2" destOrd="0" presId="urn:microsoft.com/office/officeart/2005/8/layout/vProcess5"/>
    <dgm:cxn modelId="{FA221A9C-5062-4F58-B2AC-80B97F8DA691}" type="presParOf" srcId="{2E151C05-E382-42FD-875C-E8BBA589AA52}" destId="{089689C5-C7EE-40D4-874A-E7A5967CE061}" srcOrd="3" destOrd="0" presId="urn:microsoft.com/office/officeart/2005/8/layout/vProcess5"/>
    <dgm:cxn modelId="{EDE6A5A9-1DA6-43BE-8034-F4F586BCED01}" type="presParOf" srcId="{2E151C05-E382-42FD-875C-E8BBA589AA52}" destId="{6842CF53-40C2-4E25-9E38-91C73C49ADBB}" srcOrd="4" destOrd="0" presId="urn:microsoft.com/office/officeart/2005/8/layout/vProcess5"/>
    <dgm:cxn modelId="{8DAE6EAF-7C66-4498-9A74-E7DD35E333DF}" type="presParOf" srcId="{2E151C05-E382-42FD-875C-E8BBA589AA52}" destId="{891906EB-C423-4249-91E9-ADCDC9B762A3}" srcOrd="5" destOrd="0" presId="urn:microsoft.com/office/officeart/2005/8/layout/vProcess5"/>
    <dgm:cxn modelId="{AB3981C2-9953-4A1A-96A9-D901D41649FC}" type="presParOf" srcId="{2E151C05-E382-42FD-875C-E8BBA589AA52}" destId="{8988EEDD-4843-4627-8EEF-594C043232CA}" srcOrd="6" destOrd="0" presId="urn:microsoft.com/office/officeart/2005/8/layout/vProcess5"/>
    <dgm:cxn modelId="{D4D75331-19AD-4DF3-8E20-3D635CE834B8}" type="presParOf" srcId="{2E151C05-E382-42FD-875C-E8BBA589AA52}" destId="{2BB7B935-BE22-4993-AF13-D27A75460D50}" srcOrd="7" destOrd="0" presId="urn:microsoft.com/office/officeart/2005/8/layout/vProcess5"/>
    <dgm:cxn modelId="{B91BC099-FB25-4034-A65C-AF1B2923CB4C}" type="presParOf" srcId="{2E151C05-E382-42FD-875C-E8BBA589AA52}" destId="{C5CF37C2-3D57-4770-9BEF-8BE7CC4F9D35}" srcOrd="8" destOrd="0" presId="urn:microsoft.com/office/officeart/2005/8/layout/vProcess5"/>
    <dgm:cxn modelId="{2F1F3F3D-AC55-48B0-836B-A7498FA8977F}" type="presParOf" srcId="{2E151C05-E382-42FD-875C-E8BBA589AA52}" destId="{9129DEA3-411C-4196-9145-CDD67A8DF7D9}" srcOrd="9" destOrd="0" presId="urn:microsoft.com/office/officeart/2005/8/layout/vProcess5"/>
    <dgm:cxn modelId="{9FEC4278-B95B-41B6-BE0C-C81A32F2F3FB}" type="presParOf" srcId="{2E151C05-E382-42FD-875C-E8BBA589AA52}" destId="{AB33AAFE-01C2-42D4-B9A7-4F61E0CD972B}" srcOrd="10" destOrd="0" presId="urn:microsoft.com/office/officeart/2005/8/layout/vProcess5"/>
    <dgm:cxn modelId="{C20849C2-A064-465D-B24B-9DAB727ECFCF}" type="presParOf" srcId="{2E151C05-E382-42FD-875C-E8BBA589AA52}" destId="{43B63BEF-B3BB-49E2-9C7A-662221526BA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7593CA-9B81-4287-BF05-6F2C2C6AABC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BFBA5-79B8-484E-A533-06619B53551A}">
      <dgm:prSet phldrT="[Text]"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Формальная экспертиза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DD2E3D0-B0AE-47A2-A51E-0AB60C85563E}" type="parTrans" cxnId="{50F026F3-646E-48F6-8E49-5C0A4F152476}">
      <dgm:prSet/>
      <dgm:spPr/>
      <dgm:t>
        <a:bodyPr/>
        <a:lstStyle/>
        <a:p>
          <a:endParaRPr lang="en-US"/>
        </a:p>
      </dgm:t>
    </dgm:pt>
    <dgm:pt modelId="{78861A4D-9D87-44C9-90C5-CDB147EDEFA0}" type="sibTrans" cxnId="{50F026F3-646E-48F6-8E49-5C0A4F152476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en-US"/>
        </a:p>
      </dgm:t>
    </dgm:pt>
    <dgm:pt modelId="{C5E124C3-2C1F-4FB9-B8B5-5858F3E6B2DC}">
      <dgm:prSet phldrT="[Text]"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Внесение записи в Международный Реестр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BA4247D-FC73-4F2A-817D-0664178C049E}" type="parTrans" cxnId="{47C992CE-2B6C-4DB2-A29E-7CFEE24BFE28}">
      <dgm:prSet/>
      <dgm:spPr/>
      <dgm:t>
        <a:bodyPr/>
        <a:lstStyle/>
        <a:p>
          <a:endParaRPr lang="en-US"/>
        </a:p>
      </dgm:t>
    </dgm:pt>
    <dgm:pt modelId="{F67DE143-DC58-4317-8E95-192907D490A8}" type="sibTrans" cxnId="{47C992CE-2B6C-4DB2-A29E-7CFEE24BFE28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en-US"/>
        </a:p>
      </dgm:t>
    </dgm:pt>
    <dgm:pt modelId="{AF624D26-F49E-4F37-8840-5280DCBC78D1}">
      <dgm:prSet phldrT="[Text]" custT="1"/>
      <dgm:spPr>
        <a:solidFill>
          <a:srgbClr val="0070C0"/>
        </a:solidFill>
      </dgm:spPr>
      <dgm:t>
        <a:bodyPr/>
        <a:lstStyle/>
        <a:p>
          <a:r>
            <a:rPr lang="ru-RU" altLang="en-US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Уведомление стран-членов путем публикации в Бюллетене</a:t>
          </a:r>
          <a:endParaRPr lang="en-US" altLang="en-US" sz="1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92D0C4A-3B34-4B7E-98A1-B0D374277E45}" type="parTrans" cxnId="{A0906800-08F0-4500-B4F4-AE8908180C71}">
      <dgm:prSet/>
      <dgm:spPr/>
      <dgm:t>
        <a:bodyPr/>
        <a:lstStyle/>
        <a:p>
          <a:endParaRPr lang="en-US"/>
        </a:p>
      </dgm:t>
    </dgm:pt>
    <dgm:pt modelId="{C3FD4860-3355-4B70-933C-5AA64212DA7A}" type="sibTrans" cxnId="{A0906800-08F0-4500-B4F4-AE8908180C71}">
      <dgm:prSet/>
      <dgm:spPr/>
      <dgm:t>
        <a:bodyPr/>
        <a:lstStyle/>
        <a:p>
          <a:endParaRPr lang="en-US"/>
        </a:p>
      </dgm:t>
    </dgm:pt>
    <dgm:pt modelId="{BED011A0-8C9F-4553-820B-ECE31CED6A36}">
      <dgm:prSet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Отправка уведомления владельцу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A982AD1-8C56-483A-B609-8F20D3CC2BE4}" type="parTrans" cxnId="{F4A43243-0147-4C22-A617-B5023E4B2BE3}">
      <dgm:prSet/>
      <dgm:spPr/>
      <dgm:t>
        <a:bodyPr/>
        <a:lstStyle/>
        <a:p>
          <a:endParaRPr lang="en-US"/>
        </a:p>
      </dgm:t>
    </dgm:pt>
    <dgm:pt modelId="{71B7BFA0-83D9-4BD2-A64A-6292C0092953}" type="sibTrans" cxnId="{F4A43243-0147-4C22-A617-B5023E4B2BE3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en-US"/>
        </a:p>
      </dgm:t>
    </dgm:pt>
    <dgm:pt modelId="{64324558-1FC9-4357-BA26-12AFC0CD454A}">
      <dgm:prSet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Публикация в Международном Бюллетене Образцов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307FB8A-BD4B-4A70-9BBD-B1020C76B6D9}" type="parTrans" cxnId="{9CA7C2E4-BCD0-4168-9D2B-B763DC08CE1B}">
      <dgm:prSet/>
      <dgm:spPr/>
      <dgm:t>
        <a:bodyPr/>
        <a:lstStyle/>
        <a:p>
          <a:endParaRPr lang="en-US"/>
        </a:p>
      </dgm:t>
    </dgm:pt>
    <dgm:pt modelId="{E0E9B652-ABFE-4CE5-A5D1-99F6F57C9977}" type="sibTrans" cxnId="{9CA7C2E4-BCD0-4168-9D2B-B763DC08CE1B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en-US"/>
        </a:p>
      </dgm:t>
    </dgm:pt>
    <dgm:pt modelId="{0B5C64A4-8C5E-4B0D-B3BA-23113DC32616}">
      <dgm:prSet/>
      <dgm:spPr/>
      <dgm:t>
        <a:bodyPr/>
        <a:lstStyle/>
        <a:p>
          <a:endParaRPr lang="en-US"/>
        </a:p>
      </dgm:t>
    </dgm:pt>
    <dgm:pt modelId="{713A1D05-63F5-4EF1-85D3-261D62C5831D}" type="parTrans" cxnId="{9C3CC5D4-4D3B-40C8-9B5C-6CC414D56F1A}">
      <dgm:prSet/>
      <dgm:spPr/>
      <dgm:t>
        <a:bodyPr/>
        <a:lstStyle/>
        <a:p>
          <a:endParaRPr lang="en-US"/>
        </a:p>
      </dgm:t>
    </dgm:pt>
    <dgm:pt modelId="{521F791D-53C9-4EA6-AFB2-A3E2EC6B3D79}" type="sibTrans" cxnId="{9C3CC5D4-4D3B-40C8-9B5C-6CC414D56F1A}">
      <dgm:prSet/>
      <dgm:spPr/>
      <dgm:t>
        <a:bodyPr/>
        <a:lstStyle/>
        <a:p>
          <a:endParaRPr lang="en-US"/>
        </a:p>
      </dgm:t>
    </dgm:pt>
    <dgm:pt modelId="{D3D9B489-A502-403F-98A5-170975E82D89}">
      <dgm:prSet/>
      <dgm:spPr/>
      <dgm:t>
        <a:bodyPr/>
        <a:lstStyle/>
        <a:p>
          <a:endParaRPr lang="en-US" altLang="en-US" b="1" dirty="0"/>
        </a:p>
      </dgm:t>
    </dgm:pt>
    <dgm:pt modelId="{14F7DB8F-2813-41FB-80D2-3F9C5950402D}" type="parTrans" cxnId="{8A1177A5-DFC0-437C-AFE1-E5073D42E26E}">
      <dgm:prSet/>
      <dgm:spPr/>
      <dgm:t>
        <a:bodyPr/>
        <a:lstStyle/>
        <a:p>
          <a:endParaRPr lang="en-US"/>
        </a:p>
      </dgm:t>
    </dgm:pt>
    <dgm:pt modelId="{5272AFC1-63FD-49E9-B2DA-67BAF0AF8578}" type="sibTrans" cxnId="{8A1177A5-DFC0-437C-AFE1-E5073D42E26E}">
      <dgm:prSet/>
      <dgm:spPr/>
      <dgm:t>
        <a:bodyPr/>
        <a:lstStyle/>
        <a:p>
          <a:endParaRPr lang="en-US"/>
        </a:p>
      </dgm:t>
    </dgm:pt>
    <dgm:pt modelId="{15B89680-3F85-4B4D-8921-7DE9C6F94E83}">
      <dgm:prSet/>
      <dgm:spPr/>
      <dgm:t>
        <a:bodyPr/>
        <a:lstStyle/>
        <a:p>
          <a:endParaRPr lang="en-US"/>
        </a:p>
      </dgm:t>
    </dgm:pt>
    <dgm:pt modelId="{8FF3A628-BB98-4A0E-BEF4-577CDDCBBA67}" type="parTrans" cxnId="{128C413D-D9B8-4A61-9473-9F3941633B26}">
      <dgm:prSet/>
      <dgm:spPr/>
      <dgm:t>
        <a:bodyPr/>
        <a:lstStyle/>
        <a:p>
          <a:endParaRPr lang="en-US"/>
        </a:p>
      </dgm:t>
    </dgm:pt>
    <dgm:pt modelId="{A17B66C6-C523-4680-B59F-94D0EA91A3D2}" type="sibTrans" cxnId="{128C413D-D9B8-4A61-9473-9F3941633B26}">
      <dgm:prSet/>
      <dgm:spPr/>
      <dgm:t>
        <a:bodyPr/>
        <a:lstStyle/>
        <a:p>
          <a:endParaRPr lang="en-US"/>
        </a:p>
      </dgm:t>
    </dgm:pt>
    <dgm:pt modelId="{677657DE-202C-48D8-A11E-0EE2611328F0}" type="pres">
      <dgm:prSet presAssocID="{0F7593CA-9B81-4287-BF05-6F2C2C6AABC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2F6A5-C354-4310-8331-FE2AC3EE0C2A}" type="pres">
      <dgm:prSet presAssocID="{0F7593CA-9B81-4287-BF05-6F2C2C6AABC5}" presName="dummyMaxCanvas" presStyleCnt="0">
        <dgm:presLayoutVars/>
      </dgm:prSet>
      <dgm:spPr/>
    </dgm:pt>
    <dgm:pt modelId="{66DA4609-C891-42D8-A506-19CBF30F5BD7}" type="pres">
      <dgm:prSet presAssocID="{0F7593CA-9B81-4287-BF05-6F2C2C6AABC5}" presName="FiveNodes_1" presStyleLbl="node1" presStyleIdx="0" presStyleCnt="5" custScaleY="66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1C5C-5286-4D21-B4E1-D92F56C63804}" type="pres">
      <dgm:prSet presAssocID="{0F7593CA-9B81-4287-BF05-6F2C2C6AABC5}" presName="FiveNodes_2" presStyleLbl="node1" presStyleIdx="1" presStyleCnt="5" custScaleY="66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3C6B22-DCDD-4403-BBB0-CD7BE4E25F6A}" type="pres">
      <dgm:prSet presAssocID="{0F7593CA-9B81-4287-BF05-6F2C2C6AABC5}" presName="FiveNodes_3" presStyleLbl="node1" presStyleIdx="2" presStyleCnt="5" custScaleY="66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A0692-721F-450A-9409-CED39F27D7BF}" type="pres">
      <dgm:prSet presAssocID="{0F7593CA-9B81-4287-BF05-6F2C2C6AABC5}" presName="FiveNodes_4" presStyleLbl="node1" presStyleIdx="3" presStyleCnt="5" custScaleY="66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008A4-6A33-4CFA-8B8A-32A438B374A5}" type="pres">
      <dgm:prSet presAssocID="{0F7593CA-9B81-4287-BF05-6F2C2C6AABC5}" presName="FiveNodes_5" presStyleLbl="node1" presStyleIdx="4" presStyleCnt="5" custScaleY="662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098E4-2BA4-49CB-A9C6-CFA9E0F33BEA}" type="pres">
      <dgm:prSet presAssocID="{0F7593CA-9B81-4287-BF05-6F2C2C6AABC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D3DAD-2A77-4BBB-B2CC-445CD92E23E2}" type="pres">
      <dgm:prSet presAssocID="{0F7593CA-9B81-4287-BF05-6F2C2C6AABC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5E4A4-88B3-48C2-ABAC-CABD792802D0}" type="pres">
      <dgm:prSet presAssocID="{0F7593CA-9B81-4287-BF05-6F2C2C6AABC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4DA75-1123-48CD-BB63-3E9846684827}" type="pres">
      <dgm:prSet presAssocID="{0F7593CA-9B81-4287-BF05-6F2C2C6AABC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5CCBD-D5AC-43CD-A9E0-50773444092B}" type="pres">
      <dgm:prSet presAssocID="{0F7593CA-9B81-4287-BF05-6F2C2C6AABC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4EFA2-2DC9-4DE9-A679-2185C1959F67}" type="pres">
      <dgm:prSet presAssocID="{0F7593CA-9B81-4287-BF05-6F2C2C6AABC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9A37F-C626-450F-9B1B-8924B3E37E20}" type="pres">
      <dgm:prSet presAssocID="{0F7593CA-9B81-4287-BF05-6F2C2C6AABC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ED1EB-16D4-42B4-8F8B-6185A27EE121}" type="pres">
      <dgm:prSet presAssocID="{0F7593CA-9B81-4287-BF05-6F2C2C6AABC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C3A05-5B5F-4EC4-A829-488533AD348F}" type="pres">
      <dgm:prSet presAssocID="{0F7593CA-9B81-4287-BF05-6F2C2C6AABC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8C413D-D9B8-4A61-9473-9F3941633B26}" srcId="{D3D9B489-A502-403F-98A5-170975E82D89}" destId="{15B89680-3F85-4B4D-8921-7DE9C6F94E83}" srcOrd="0" destOrd="0" parTransId="{8FF3A628-BB98-4A0E-BEF4-577CDDCBBA67}" sibTransId="{A17B66C6-C523-4680-B59F-94D0EA91A3D2}"/>
    <dgm:cxn modelId="{F4A43243-0147-4C22-A617-B5023E4B2BE3}" srcId="{0F7593CA-9B81-4287-BF05-6F2C2C6AABC5}" destId="{BED011A0-8C9F-4553-820B-ECE31CED6A36}" srcOrd="2" destOrd="0" parTransId="{EA982AD1-8C56-483A-B609-8F20D3CC2BE4}" sibTransId="{71B7BFA0-83D9-4BD2-A64A-6292C0092953}"/>
    <dgm:cxn modelId="{9A58E9EA-DED3-4FA9-9147-E3E8BA9FF48A}" type="presOf" srcId="{64324558-1FC9-4357-BA26-12AFC0CD454A}" destId="{A3BA0692-721F-450A-9409-CED39F27D7BF}" srcOrd="0" destOrd="0" presId="urn:microsoft.com/office/officeart/2005/8/layout/vProcess5"/>
    <dgm:cxn modelId="{F691E88C-0E15-49CB-B367-E49BA2D4C9A1}" type="presOf" srcId="{BF5BFBA5-79B8-484E-A533-06619B53551A}" destId="{66DA4609-C891-42D8-A506-19CBF30F5BD7}" srcOrd="0" destOrd="0" presId="urn:microsoft.com/office/officeart/2005/8/layout/vProcess5"/>
    <dgm:cxn modelId="{8A1177A5-DFC0-437C-AFE1-E5073D42E26E}" srcId="{0F7593CA-9B81-4287-BF05-6F2C2C6AABC5}" destId="{D3D9B489-A502-403F-98A5-170975E82D89}" srcOrd="6" destOrd="0" parTransId="{14F7DB8F-2813-41FB-80D2-3F9C5950402D}" sibTransId="{5272AFC1-63FD-49E9-B2DA-67BAF0AF8578}"/>
    <dgm:cxn modelId="{CF152F55-12A9-4F13-894A-4A4644A4EF77}" type="presOf" srcId="{F67DE143-DC58-4317-8E95-192907D490A8}" destId="{4D6D3DAD-2A77-4BBB-B2CC-445CD92E23E2}" srcOrd="0" destOrd="0" presId="urn:microsoft.com/office/officeart/2005/8/layout/vProcess5"/>
    <dgm:cxn modelId="{9C95A90C-57D6-435D-85F0-15C1B0E5747B}" type="presOf" srcId="{BED011A0-8C9F-4553-820B-ECE31CED6A36}" destId="{3119A37F-C626-450F-9B1B-8924B3E37E20}" srcOrd="1" destOrd="0" presId="urn:microsoft.com/office/officeart/2005/8/layout/vProcess5"/>
    <dgm:cxn modelId="{0AC2611B-1F73-44D6-BA12-FDFF05C001B3}" type="presOf" srcId="{BF5BFBA5-79B8-484E-A533-06619B53551A}" destId="{7D45CCBD-D5AC-43CD-A9E0-50773444092B}" srcOrd="1" destOrd="0" presId="urn:microsoft.com/office/officeart/2005/8/layout/vProcess5"/>
    <dgm:cxn modelId="{9C3CC5D4-4D3B-40C8-9B5C-6CC414D56F1A}" srcId="{0F7593CA-9B81-4287-BF05-6F2C2C6AABC5}" destId="{0B5C64A4-8C5E-4B0D-B3BA-23113DC32616}" srcOrd="5" destOrd="0" parTransId="{713A1D05-63F5-4EF1-85D3-261D62C5831D}" sibTransId="{521F791D-53C9-4EA6-AFB2-A3E2EC6B3D79}"/>
    <dgm:cxn modelId="{50F026F3-646E-48F6-8E49-5C0A4F152476}" srcId="{0F7593CA-9B81-4287-BF05-6F2C2C6AABC5}" destId="{BF5BFBA5-79B8-484E-A533-06619B53551A}" srcOrd="0" destOrd="0" parTransId="{8DD2E3D0-B0AE-47A2-A51E-0AB60C85563E}" sibTransId="{78861A4D-9D87-44C9-90C5-CDB147EDEFA0}"/>
    <dgm:cxn modelId="{2D8CE641-9008-47A4-A168-39BC37C7C55F}" type="presOf" srcId="{C5E124C3-2C1F-4FB9-B8B5-5858F3E6B2DC}" destId="{C5D4EFA2-2DC9-4DE9-A679-2185C1959F67}" srcOrd="1" destOrd="0" presId="urn:microsoft.com/office/officeart/2005/8/layout/vProcess5"/>
    <dgm:cxn modelId="{50556FF2-CBCE-4253-8ED0-C0BD48344CD4}" type="presOf" srcId="{AF624D26-F49E-4F37-8840-5280DCBC78D1}" destId="{5CAC3A05-5B5F-4EC4-A829-488533AD348F}" srcOrd="1" destOrd="0" presId="urn:microsoft.com/office/officeart/2005/8/layout/vProcess5"/>
    <dgm:cxn modelId="{47C992CE-2B6C-4DB2-A29E-7CFEE24BFE28}" srcId="{0F7593CA-9B81-4287-BF05-6F2C2C6AABC5}" destId="{C5E124C3-2C1F-4FB9-B8B5-5858F3E6B2DC}" srcOrd="1" destOrd="0" parTransId="{ABA4247D-FC73-4F2A-817D-0664178C049E}" sibTransId="{F67DE143-DC58-4317-8E95-192907D490A8}"/>
    <dgm:cxn modelId="{EB67FA6A-21E0-4BE2-9437-02F51C16567D}" type="presOf" srcId="{0F7593CA-9B81-4287-BF05-6F2C2C6AABC5}" destId="{677657DE-202C-48D8-A11E-0EE2611328F0}" srcOrd="0" destOrd="0" presId="urn:microsoft.com/office/officeart/2005/8/layout/vProcess5"/>
    <dgm:cxn modelId="{5DC40CE6-0312-4914-AB6E-E50D45264340}" type="presOf" srcId="{78861A4D-9D87-44C9-90C5-CDB147EDEFA0}" destId="{80E098E4-2BA4-49CB-A9C6-CFA9E0F33BEA}" srcOrd="0" destOrd="0" presId="urn:microsoft.com/office/officeart/2005/8/layout/vProcess5"/>
    <dgm:cxn modelId="{9B0C22D9-4F2C-43B4-9DAC-488D0C48C161}" type="presOf" srcId="{71B7BFA0-83D9-4BD2-A64A-6292C0092953}" destId="{FBA5E4A4-88B3-48C2-ABAC-CABD792802D0}" srcOrd="0" destOrd="0" presId="urn:microsoft.com/office/officeart/2005/8/layout/vProcess5"/>
    <dgm:cxn modelId="{BA9287D9-93D6-462C-881B-51B2078A89AA}" type="presOf" srcId="{E0E9B652-ABFE-4CE5-A5D1-99F6F57C9977}" destId="{3174DA75-1123-48CD-BB63-3E9846684827}" srcOrd="0" destOrd="0" presId="urn:microsoft.com/office/officeart/2005/8/layout/vProcess5"/>
    <dgm:cxn modelId="{A0906800-08F0-4500-B4F4-AE8908180C71}" srcId="{0F7593CA-9B81-4287-BF05-6F2C2C6AABC5}" destId="{AF624D26-F49E-4F37-8840-5280DCBC78D1}" srcOrd="4" destOrd="0" parTransId="{A92D0C4A-3B34-4B7E-98A1-B0D374277E45}" sibTransId="{C3FD4860-3355-4B70-933C-5AA64212DA7A}"/>
    <dgm:cxn modelId="{9CA7C2E4-BCD0-4168-9D2B-B763DC08CE1B}" srcId="{0F7593CA-9B81-4287-BF05-6F2C2C6AABC5}" destId="{64324558-1FC9-4357-BA26-12AFC0CD454A}" srcOrd="3" destOrd="0" parTransId="{D307FB8A-BD4B-4A70-9BBD-B1020C76B6D9}" sibTransId="{E0E9B652-ABFE-4CE5-A5D1-99F6F57C9977}"/>
    <dgm:cxn modelId="{D10C7402-C149-486B-9FEC-A27FBE2171B3}" type="presOf" srcId="{BED011A0-8C9F-4553-820B-ECE31CED6A36}" destId="{2A3C6B22-DCDD-4403-BBB0-CD7BE4E25F6A}" srcOrd="0" destOrd="0" presId="urn:microsoft.com/office/officeart/2005/8/layout/vProcess5"/>
    <dgm:cxn modelId="{882E0609-DDF2-4D41-AFB0-7C019F7A2371}" type="presOf" srcId="{64324558-1FC9-4357-BA26-12AFC0CD454A}" destId="{782ED1EB-16D4-42B4-8F8B-6185A27EE121}" srcOrd="1" destOrd="0" presId="urn:microsoft.com/office/officeart/2005/8/layout/vProcess5"/>
    <dgm:cxn modelId="{CBA4A55B-55FC-44C0-BD6F-8A00EED371E7}" type="presOf" srcId="{C5E124C3-2C1F-4FB9-B8B5-5858F3E6B2DC}" destId="{727E1C5C-5286-4D21-B4E1-D92F56C63804}" srcOrd="0" destOrd="0" presId="urn:microsoft.com/office/officeart/2005/8/layout/vProcess5"/>
    <dgm:cxn modelId="{A883C660-D532-4E2F-BEFD-E53F6E87590A}" type="presOf" srcId="{AF624D26-F49E-4F37-8840-5280DCBC78D1}" destId="{498008A4-6A33-4CFA-8B8A-32A438B374A5}" srcOrd="0" destOrd="0" presId="urn:microsoft.com/office/officeart/2005/8/layout/vProcess5"/>
    <dgm:cxn modelId="{88350568-C0DC-45C7-82BF-B59505955F94}" type="presParOf" srcId="{677657DE-202C-48D8-A11E-0EE2611328F0}" destId="{7702F6A5-C354-4310-8331-FE2AC3EE0C2A}" srcOrd="0" destOrd="0" presId="urn:microsoft.com/office/officeart/2005/8/layout/vProcess5"/>
    <dgm:cxn modelId="{B60C2494-F2F2-40AE-8F33-08567CA3A082}" type="presParOf" srcId="{677657DE-202C-48D8-A11E-0EE2611328F0}" destId="{66DA4609-C891-42D8-A506-19CBF30F5BD7}" srcOrd="1" destOrd="0" presId="urn:microsoft.com/office/officeart/2005/8/layout/vProcess5"/>
    <dgm:cxn modelId="{7822EFC3-568B-45D5-8301-A07D162962FC}" type="presParOf" srcId="{677657DE-202C-48D8-A11E-0EE2611328F0}" destId="{727E1C5C-5286-4D21-B4E1-D92F56C63804}" srcOrd="2" destOrd="0" presId="urn:microsoft.com/office/officeart/2005/8/layout/vProcess5"/>
    <dgm:cxn modelId="{18D03A86-46E9-4AB6-BA99-D903403BBF65}" type="presParOf" srcId="{677657DE-202C-48D8-A11E-0EE2611328F0}" destId="{2A3C6B22-DCDD-4403-BBB0-CD7BE4E25F6A}" srcOrd="3" destOrd="0" presId="urn:microsoft.com/office/officeart/2005/8/layout/vProcess5"/>
    <dgm:cxn modelId="{FC80F40F-93DA-4494-9E45-8632ED9827B8}" type="presParOf" srcId="{677657DE-202C-48D8-A11E-0EE2611328F0}" destId="{A3BA0692-721F-450A-9409-CED39F27D7BF}" srcOrd="4" destOrd="0" presId="urn:microsoft.com/office/officeart/2005/8/layout/vProcess5"/>
    <dgm:cxn modelId="{0271E6D8-B2BA-47A5-9508-CD3771F885CD}" type="presParOf" srcId="{677657DE-202C-48D8-A11E-0EE2611328F0}" destId="{498008A4-6A33-4CFA-8B8A-32A438B374A5}" srcOrd="5" destOrd="0" presId="urn:microsoft.com/office/officeart/2005/8/layout/vProcess5"/>
    <dgm:cxn modelId="{B6ADC90A-9AC5-43CE-BB6E-E6CB44ED524F}" type="presParOf" srcId="{677657DE-202C-48D8-A11E-0EE2611328F0}" destId="{80E098E4-2BA4-49CB-A9C6-CFA9E0F33BEA}" srcOrd="6" destOrd="0" presId="urn:microsoft.com/office/officeart/2005/8/layout/vProcess5"/>
    <dgm:cxn modelId="{2A3D7699-3339-49DA-BDF7-3B9C0C453901}" type="presParOf" srcId="{677657DE-202C-48D8-A11E-0EE2611328F0}" destId="{4D6D3DAD-2A77-4BBB-B2CC-445CD92E23E2}" srcOrd="7" destOrd="0" presId="urn:microsoft.com/office/officeart/2005/8/layout/vProcess5"/>
    <dgm:cxn modelId="{ABA65D16-A8CA-421D-BC6B-79C6FDBB3238}" type="presParOf" srcId="{677657DE-202C-48D8-A11E-0EE2611328F0}" destId="{FBA5E4A4-88B3-48C2-ABAC-CABD792802D0}" srcOrd="8" destOrd="0" presId="urn:microsoft.com/office/officeart/2005/8/layout/vProcess5"/>
    <dgm:cxn modelId="{4F4165B7-EF58-4DB9-8617-B357CBFACF40}" type="presParOf" srcId="{677657DE-202C-48D8-A11E-0EE2611328F0}" destId="{3174DA75-1123-48CD-BB63-3E9846684827}" srcOrd="9" destOrd="0" presId="urn:microsoft.com/office/officeart/2005/8/layout/vProcess5"/>
    <dgm:cxn modelId="{3DD25D47-5044-4B09-97BA-427D181AA8CA}" type="presParOf" srcId="{677657DE-202C-48D8-A11E-0EE2611328F0}" destId="{7D45CCBD-D5AC-43CD-A9E0-50773444092B}" srcOrd="10" destOrd="0" presId="urn:microsoft.com/office/officeart/2005/8/layout/vProcess5"/>
    <dgm:cxn modelId="{70848930-9EDE-44EE-9B4C-3C159D55209B}" type="presParOf" srcId="{677657DE-202C-48D8-A11E-0EE2611328F0}" destId="{C5D4EFA2-2DC9-4DE9-A679-2185C1959F67}" srcOrd="11" destOrd="0" presId="urn:microsoft.com/office/officeart/2005/8/layout/vProcess5"/>
    <dgm:cxn modelId="{EB3EA7F3-D105-4B18-BA6A-2E54A6EA397A}" type="presParOf" srcId="{677657DE-202C-48D8-A11E-0EE2611328F0}" destId="{3119A37F-C626-450F-9B1B-8924B3E37E20}" srcOrd="12" destOrd="0" presId="urn:microsoft.com/office/officeart/2005/8/layout/vProcess5"/>
    <dgm:cxn modelId="{7D56B1E3-3250-4561-B582-FE98FFE3AA84}" type="presParOf" srcId="{677657DE-202C-48D8-A11E-0EE2611328F0}" destId="{782ED1EB-16D4-42B4-8F8B-6185A27EE121}" srcOrd="13" destOrd="0" presId="urn:microsoft.com/office/officeart/2005/8/layout/vProcess5"/>
    <dgm:cxn modelId="{A323F4B6-D5BB-4EA7-9385-93369DB63C3A}" type="presParOf" srcId="{677657DE-202C-48D8-A11E-0EE2611328F0}" destId="{5CAC3A05-5B5F-4EC4-A829-488533AD348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79F1F0-464B-43CC-AF5B-22E24AA4D9F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971A9B-9152-4C1C-B603-3DD4E46B957D}">
      <dgm:prSet phldrT="[Text]" custT="1"/>
      <dgm:spPr>
        <a:solidFill>
          <a:srgbClr val="0070C0"/>
        </a:solidFill>
        <a:ln>
          <a:noFill/>
        </a:ln>
      </dgm:spPr>
      <dgm:t>
        <a:bodyPr/>
        <a:lstStyle/>
        <a:p>
          <a:r>
            <a:rPr lang="en-US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Решение об отказе </a:t>
          </a:r>
          <a:r>
            <a:rPr lang="ru-RU" alt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указанной Договаривающейся Стороной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2CBC951-9A3A-45BF-B2EE-820D96473329}" type="parTrans" cxnId="{35BDEEF6-97C2-4226-9E32-825BCFE8BCB7}">
      <dgm:prSet/>
      <dgm:spPr/>
      <dgm:t>
        <a:bodyPr/>
        <a:lstStyle/>
        <a:p>
          <a:endParaRPr lang="en-US"/>
        </a:p>
      </dgm:t>
    </dgm:pt>
    <dgm:pt modelId="{8175E964-DEA8-44C8-AAAC-9B9702314D21}" type="sibTrans" cxnId="{35BDEEF6-97C2-4226-9E32-825BCFE8BCB7}">
      <dgm:prSet/>
      <dgm:spPr/>
      <dgm:t>
        <a:bodyPr/>
        <a:lstStyle/>
        <a:p>
          <a:endParaRPr lang="en-US"/>
        </a:p>
      </dgm:t>
    </dgm:pt>
    <dgm:pt modelId="{7C27B303-B897-4B86-A43D-6D6FE1310638}">
      <dgm:prSet phldrT="[Text]" custT="1"/>
      <dgm:spPr>
        <a:solidFill>
          <a:srgbClr val="0070C0"/>
        </a:solidFill>
      </dgm:spPr>
      <dgm:t>
        <a:bodyPr/>
        <a:lstStyle/>
        <a:p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выносится 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 том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же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основании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 что и для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национальных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заявок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6EE0AFA-4B2B-4CE5-BF25-71427081E49B}" type="parTrans" cxnId="{3F54FABC-89CB-4DBD-AA26-1930B3C4B87D}">
      <dgm:prSet/>
      <dgm:spPr/>
      <dgm:t>
        <a:bodyPr/>
        <a:lstStyle/>
        <a:p>
          <a:endParaRPr lang="en-US"/>
        </a:p>
      </dgm:t>
    </dgm:pt>
    <dgm:pt modelId="{77AF3905-DD42-4D3F-A166-C1008A4BDDEB}" type="sibTrans" cxnId="{3F54FABC-89CB-4DBD-AA26-1930B3C4B87D}">
      <dgm:prSet/>
      <dgm:spPr/>
      <dgm:t>
        <a:bodyPr/>
        <a:lstStyle/>
        <a:p>
          <a:endParaRPr lang="en-US"/>
        </a:p>
      </dgm:t>
    </dgm:pt>
    <dgm:pt modelId="{F72B43EB-77D0-4CE2-B3AC-4E61E5596FA2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должно быть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доведено до сведения МБ 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 течение определенного срока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79EABAC-3A00-4CC0-8CDF-33012ED779AB}" type="parTrans" cxnId="{96D90EF5-31D1-4635-B5CD-B72292DC4841}">
      <dgm:prSet/>
      <dgm:spPr/>
      <dgm:t>
        <a:bodyPr/>
        <a:lstStyle/>
        <a:p>
          <a:endParaRPr lang="en-US"/>
        </a:p>
      </dgm:t>
    </dgm:pt>
    <dgm:pt modelId="{F835BEA9-6166-439C-8804-1A0228C49643}" type="sibTrans" cxnId="{96D90EF5-31D1-4635-B5CD-B72292DC4841}">
      <dgm:prSet/>
      <dgm:spPr/>
      <dgm:t>
        <a:bodyPr/>
        <a:lstStyle/>
        <a:p>
          <a:endParaRPr lang="en-US"/>
        </a:p>
      </dgm:t>
    </dgm:pt>
    <dgm:pt modelId="{07896227-CACC-46BD-A7F3-C2C329EC5F42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действие решения об отказе распространяется только на территорию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Договаривающейся стороны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 </a:t>
          </a:r>
          <a:r>
            <a:rPr lang="ru-RU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которая</a:t>
          </a:r>
          <a:r>
            <a:rPr lang="en-US" alt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его вынесло</a:t>
          </a:r>
          <a:endParaRPr lang="en-US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C917147-4A88-4821-BE2D-5E173F8EE0A5}" type="parTrans" cxnId="{3D2CEB9F-4A04-4CEF-92BC-5AC041F9A593}">
      <dgm:prSet/>
      <dgm:spPr/>
      <dgm:t>
        <a:bodyPr/>
        <a:lstStyle/>
        <a:p>
          <a:endParaRPr lang="en-US"/>
        </a:p>
      </dgm:t>
    </dgm:pt>
    <dgm:pt modelId="{DE5DC023-271A-4165-B262-D1F2DAF07C0E}" type="sibTrans" cxnId="{3D2CEB9F-4A04-4CEF-92BC-5AC041F9A593}">
      <dgm:prSet/>
      <dgm:spPr/>
      <dgm:t>
        <a:bodyPr/>
        <a:lstStyle/>
        <a:p>
          <a:endParaRPr lang="en-US"/>
        </a:p>
      </dgm:t>
    </dgm:pt>
    <dgm:pt modelId="{17D81BE1-86AD-462A-8E51-5D49EF1AEE48}" type="pres">
      <dgm:prSet presAssocID="{C879F1F0-464B-43CC-AF5B-22E24AA4D9F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11FD3F-7012-41B1-A98C-EA28D9C0219C}" type="pres">
      <dgm:prSet presAssocID="{DC971A9B-9152-4C1C-B603-3DD4E46B957D}" presName="roof" presStyleLbl="dkBgShp" presStyleIdx="0" presStyleCnt="2" custLinFactNeighborX="1869"/>
      <dgm:spPr/>
      <dgm:t>
        <a:bodyPr/>
        <a:lstStyle/>
        <a:p>
          <a:endParaRPr lang="en-US"/>
        </a:p>
      </dgm:t>
    </dgm:pt>
    <dgm:pt modelId="{2040D6C9-0076-4012-BDF6-CE640D2B9247}" type="pres">
      <dgm:prSet presAssocID="{DC971A9B-9152-4C1C-B603-3DD4E46B957D}" presName="pillars" presStyleCnt="0"/>
      <dgm:spPr/>
    </dgm:pt>
    <dgm:pt modelId="{3F86FAA8-C364-4E2A-AFCC-8171E2351CA1}" type="pres">
      <dgm:prSet presAssocID="{DC971A9B-9152-4C1C-B603-3DD4E46B957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3BBBA-20D9-4319-92D4-E6161D97E654}" type="pres">
      <dgm:prSet presAssocID="{F72B43EB-77D0-4CE2-B3AC-4E61E5596FA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AD1BD-D872-4FA3-93D2-FAD8CD9AF04D}" type="pres">
      <dgm:prSet presAssocID="{07896227-CACC-46BD-A7F3-C2C329EC5F42}" presName="pillarX" presStyleLbl="node1" presStyleIdx="2" presStyleCnt="3" custLinFactNeighborX="1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28D4A-06F3-4B28-A772-BB4A4BE4858A}" type="pres">
      <dgm:prSet presAssocID="{DC971A9B-9152-4C1C-B603-3DD4E46B957D}" presName="base" presStyleLbl="dkBgShp" presStyleIdx="1" presStyleCnt="2"/>
      <dgm:spPr>
        <a:solidFill>
          <a:srgbClr val="0070C0"/>
        </a:solidFill>
      </dgm:spPr>
    </dgm:pt>
  </dgm:ptLst>
  <dgm:cxnLst>
    <dgm:cxn modelId="{2BA1FF54-9B3A-4CB2-A224-B9556E8420A6}" type="presOf" srcId="{F72B43EB-77D0-4CE2-B3AC-4E61E5596FA2}" destId="{A4D3BBBA-20D9-4319-92D4-E6161D97E654}" srcOrd="0" destOrd="0" presId="urn:microsoft.com/office/officeart/2005/8/layout/hList3"/>
    <dgm:cxn modelId="{D8DBDE35-14B8-44EB-B768-3C4022EB8FE9}" type="presOf" srcId="{07896227-CACC-46BD-A7F3-C2C329EC5F42}" destId="{AC1AD1BD-D872-4FA3-93D2-FAD8CD9AF04D}" srcOrd="0" destOrd="0" presId="urn:microsoft.com/office/officeart/2005/8/layout/hList3"/>
    <dgm:cxn modelId="{29DD0642-C9E4-4B7D-9CCC-C4A842631647}" type="presOf" srcId="{DC971A9B-9152-4C1C-B603-3DD4E46B957D}" destId="{8D11FD3F-7012-41B1-A98C-EA28D9C0219C}" srcOrd="0" destOrd="0" presId="urn:microsoft.com/office/officeart/2005/8/layout/hList3"/>
    <dgm:cxn modelId="{96D90EF5-31D1-4635-B5CD-B72292DC4841}" srcId="{DC971A9B-9152-4C1C-B603-3DD4E46B957D}" destId="{F72B43EB-77D0-4CE2-B3AC-4E61E5596FA2}" srcOrd="1" destOrd="0" parTransId="{C79EABAC-3A00-4CC0-8CDF-33012ED779AB}" sibTransId="{F835BEA9-6166-439C-8804-1A0228C49643}"/>
    <dgm:cxn modelId="{35BDEEF6-97C2-4226-9E32-825BCFE8BCB7}" srcId="{C879F1F0-464B-43CC-AF5B-22E24AA4D9FC}" destId="{DC971A9B-9152-4C1C-B603-3DD4E46B957D}" srcOrd="0" destOrd="0" parTransId="{62CBC951-9A3A-45BF-B2EE-820D96473329}" sibTransId="{8175E964-DEA8-44C8-AAAC-9B9702314D21}"/>
    <dgm:cxn modelId="{3D2CEB9F-4A04-4CEF-92BC-5AC041F9A593}" srcId="{DC971A9B-9152-4C1C-B603-3DD4E46B957D}" destId="{07896227-CACC-46BD-A7F3-C2C329EC5F42}" srcOrd="2" destOrd="0" parTransId="{AC917147-4A88-4821-BE2D-5E173F8EE0A5}" sibTransId="{DE5DC023-271A-4165-B262-D1F2DAF07C0E}"/>
    <dgm:cxn modelId="{FAEE41AD-4002-4CEE-83E8-8411CF7F7011}" type="presOf" srcId="{7C27B303-B897-4B86-A43D-6D6FE1310638}" destId="{3F86FAA8-C364-4E2A-AFCC-8171E2351CA1}" srcOrd="0" destOrd="0" presId="urn:microsoft.com/office/officeart/2005/8/layout/hList3"/>
    <dgm:cxn modelId="{3F54FABC-89CB-4DBD-AA26-1930B3C4B87D}" srcId="{DC971A9B-9152-4C1C-B603-3DD4E46B957D}" destId="{7C27B303-B897-4B86-A43D-6D6FE1310638}" srcOrd="0" destOrd="0" parTransId="{C6EE0AFA-4B2B-4CE5-BF25-71427081E49B}" sibTransId="{77AF3905-DD42-4D3F-A166-C1008A4BDDEB}"/>
    <dgm:cxn modelId="{0595DADB-E293-4BD6-940F-D6244260FD75}" type="presOf" srcId="{C879F1F0-464B-43CC-AF5B-22E24AA4D9FC}" destId="{17D81BE1-86AD-462A-8E51-5D49EF1AEE48}" srcOrd="0" destOrd="0" presId="urn:microsoft.com/office/officeart/2005/8/layout/hList3"/>
    <dgm:cxn modelId="{9A5388BF-061B-4D91-A1BC-941D2E017298}" type="presParOf" srcId="{17D81BE1-86AD-462A-8E51-5D49EF1AEE48}" destId="{8D11FD3F-7012-41B1-A98C-EA28D9C0219C}" srcOrd="0" destOrd="0" presId="urn:microsoft.com/office/officeart/2005/8/layout/hList3"/>
    <dgm:cxn modelId="{561A0F23-109E-4492-B822-22B3ECCAC58E}" type="presParOf" srcId="{17D81BE1-86AD-462A-8E51-5D49EF1AEE48}" destId="{2040D6C9-0076-4012-BDF6-CE640D2B9247}" srcOrd="1" destOrd="0" presId="urn:microsoft.com/office/officeart/2005/8/layout/hList3"/>
    <dgm:cxn modelId="{9098095A-73AC-4B15-914E-9E1E7326B683}" type="presParOf" srcId="{2040D6C9-0076-4012-BDF6-CE640D2B9247}" destId="{3F86FAA8-C364-4E2A-AFCC-8171E2351CA1}" srcOrd="0" destOrd="0" presId="urn:microsoft.com/office/officeart/2005/8/layout/hList3"/>
    <dgm:cxn modelId="{C32FD1AE-5A66-43B5-AA68-221A244F484D}" type="presParOf" srcId="{2040D6C9-0076-4012-BDF6-CE640D2B9247}" destId="{A4D3BBBA-20D9-4319-92D4-E6161D97E654}" srcOrd="1" destOrd="0" presId="urn:microsoft.com/office/officeart/2005/8/layout/hList3"/>
    <dgm:cxn modelId="{AED38B73-A695-46B0-9BCB-271E77E940FC}" type="presParOf" srcId="{2040D6C9-0076-4012-BDF6-CE640D2B9247}" destId="{AC1AD1BD-D872-4FA3-93D2-FAD8CD9AF04D}" srcOrd="2" destOrd="0" presId="urn:microsoft.com/office/officeart/2005/8/layout/hList3"/>
    <dgm:cxn modelId="{3EC400FD-4528-4A70-A41F-F8434060E19F}" type="presParOf" srcId="{17D81BE1-86AD-462A-8E51-5D49EF1AEE48}" destId="{E3C28D4A-06F3-4B28-A772-BB4A4BE4858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51EE-F13B-4D27-BA91-9E69719804B3}">
      <dsp:nvSpPr>
        <dsp:cNvPr id="0" name=""/>
        <dsp:cNvSpPr/>
      </dsp:nvSpPr>
      <dsp:spPr>
        <a:xfrm>
          <a:off x="0" y="81345"/>
          <a:ext cx="8229600" cy="1360289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Простота</a:t>
          </a:r>
          <a:endParaRPr lang="en-US" sz="2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Гаагская система позволяет получить охрану дизайна с минимумом формальностей</a:t>
          </a:r>
          <a:endParaRPr lang="en-US" sz="19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781948" y="81345"/>
        <a:ext cx="6447651" cy="1360289"/>
      </dsp:txXfrm>
    </dsp:sp>
    <dsp:sp modelId="{217B1193-933B-4267-8C14-D0ED922B732D}">
      <dsp:nvSpPr>
        <dsp:cNvPr id="0" name=""/>
        <dsp:cNvSpPr/>
      </dsp:nvSpPr>
      <dsp:spPr>
        <a:xfrm>
          <a:off x="111060" y="177158"/>
          <a:ext cx="1645920" cy="11616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90663-5C14-4CBE-A0D8-ADBDEC48A6D3}">
      <dsp:nvSpPr>
        <dsp:cNvPr id="0" name=""/>
        <dsp:cNvSpPr/>
      </dsp:nvSpPr>
      <dsp:spPr>
        <a:xfrm>
          <a:off x="0" y="1536813"/>
          <a:ext cx="8229600" cy="1360289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Экономичность</a:t>
          </a:r>
          <a:endParaRPr lang="en-US" sz="2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Оплата единого комплекта пошлин в одной валюте</a:t>
          </a:r>
          <a:endParaRPr lang="en-US" sz="19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781948" y="1536813"/>
        <a:ext cx="6447651" cy="1360289"/>
      </dsp:txXfrm>
    </dsp:sp>
    <dsp:sp modelId="{05879CED-DE13-4D02-8B93-D472785095F0}">
      <dsp:nvSpPr>
        <dsp:cNvPr id="0" name=""/>
        <dsp:cNvSpPr/>
      </dsp:nvSpPr>
      <dsp:spPr>
        <a:xfrm>
          <a:off x="111060" y="1611512"/>
          <a:ext cx="1645920" cy="1161675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417" b="-10417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EEA215-8676-4025-9AB3-B8EBF27427C4}">
      <dsp:nvSpPr>
        <dsp:cNvPr id="0" name=""/>
        <dsp:cNvSpPr/>
      </dsp:nvSpPr>
      <dsp:spPr>
        <a:xfrm>
          <a:off x="0" y="2992635"/>
          <a:ext cx="8229600" cy="1360289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Эффективность</a:t>
          </a:r>
          <a:endParaRPr lang="en-US" sz="2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Легкость управления регистрацией</a:t>
          </a:r>
          <a:endParaRPr lang="en-US" sz="19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781948" y="2992635"/>
        <a:ext cx="6447651" cy="1360289"/>
      </dsp:txXfrm>
    </dsp:sp>
    <dsp:sp modelId="{84B94721-36CF-4EA9-9027-A5E8016F9731}">
      <dsp:nvSpPr>
        <dsp:cNvPr id="0" name=""/>
        <dsp:cNvSpPr/>
      </dsp:nvSpPr>
      <dsp:spPr>
        <a:xfrm>
          <a:off x="136028" y="3091942"/>
          <a:ext cx="1645920" cy="116167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1FD3F-7012-41B1-A98C-EA28D9C0219C}">
      <dsp:nvSpPr>
        <dsp:cNvPr id="0" name=""/>
        <dsp:cNvSpPr/>
      </dsp:nvSpPr>
      <dsp:spPr>
        <a:xfrm>
          <a:off x="0" y="-15749"/>
          <a:ext cx="8229600" cy="748797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Международная регистрация</a:t>
          </a:r>
          <a:r>
            <a:rPr lang="ru-RU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отсутствии решения</a:t>
          </a:r>
          <a:r>
            <a:rPr lang="en-US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об </a:t>
          </a:r>
          <a:r>
            <a:rPr lang="en-US" altLang="en-US" sz="2000" b="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отказе</a:t>
          </a:r>
          <a:r>
            <a:rPr lang="en-US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20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0" y="-15749"/>
        <a:ext cx="8229600" cy="748797"/>
      </dsp:txXfrm>
    </dsp:sp>
    <dsp:sp modelId="{3F86FAA8-C364-4E2A-AFCC-8171E2351CA1}">
      <dsp:nvSpPr>
        <dsp:cNvPr id="0" name=""/>
        <dsp:cNvSpPr/>
      </dsp:nvSpPr>
      <dsp:spPr>
        <a:xfrm>
          <a:off x="0" y="701549"/>
          <a:ext cx="4114799" cy="144018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решение об отказе не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вынесено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-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такие же права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как и в случае национальной регистрации образца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0" y="701549"/>
        <a:ext cx="4114799" cy="1440180"/>
      </dsp:txXfrm>
    </dsp:sp>
    <dsp:sp modelId="{AC1AD1BD-D872-4FA3-93D2-FAD8CD9AF04D}">
      <dsp:nvSpPr>
        <dsp:cNvPr id="0" name=""/>
        <dsp:cNvSpPr/>
      </dsp:nvSpPr>
      <dsp:spPr>
        <a:xfrm>
          <a:off x="4114800" y="701549"/>
          <a:ext cx="4114799" cy="144018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централизованное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управлени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регистрацией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114800" y="701549"/>
        <a:ext cx="4114799" cy="1440180"/>
      </dsp:txXfrm>
    </dsp:sp>
    <dsp:sp modelId="{E3C28D4A-06F3-4B28-A772-BB4A4BE4858A}">
      <dsp:nvSpPr>
        <dsp:cNvPr id="0" name=""/>
        <dsp:cNvSpPr/>
      </dsp:nvSpPr>
      <dsp:spPr>
        <a:xfrm>
          <a:off x="0" y="2141729"/>
          <a:ext cx="8229600" cy="160020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8381E-3130-4F33-B60F-A109773D9EF1}">
      <dsp:nvSpPr>
        <dsp:cNvPr id="0" name=""/>
        <dsp:cNvSpPr/>
      </dsp:nvSpPr>
      <dsp:spPr>
        <a:xfrm rot="10800000">
          <a:off x="5637382" y="1732089"/>
          <a:ext cx="2591299" cy="1554177"/>
        </a:xfrm>
        <a:prstGeom prst="corner">
          <a:avLst>
            <a:gd name="adj1" fmla="val 16120"/>
            <a:gd name="adj2" fmla="val 1611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1596-B6F3-4D07-85C5-E13AA94825B1}">
      <dsp:nvSpPr>
        <dsp:cNvPr id="0" name=""/>
        <dsp:cNvSpPr/>
      </dsp:nvSpPr>
      <dsp:spPr>
        <a:xfrm>
          <a:off x="5632200" y="1988811"/>
          <a:ext cx="2337352" cy="204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Продление на более длительный срок, если это допускается законодательством указанной Договаривающейся Стороны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sp:txBody>
      <dsp:txXfrm>
        <a:off x="5632200" y="1988811"/>
        <a:ext cx="2337352" cy="2046554"/>
      </dsp:txXfrm>
    </dsp:sp>
    <dsp:sp modelId="{BDB0EC53-8A31-45E6-94E6-D42A16E09F78}">
      <dsp:nvSpPr>
        <dsp:cNvPr id="0" name=""/>
        <dsp:cNvSpPr/>
      </dsp:nvSpPr>
      <dsp:spPr>
        <a:xfrm rot="5400000">
          <a:off x="5632200" y="1025726"/>
          <a:ext cx="440520" cy="440520"/>
        </a:xfrm>
        <a:prstGeom prst="triangle">
          <a:avLst>
            <a:gd name="adj" fmla="val 100000"/>
          </a:avLst>
        </a:prstGeom>
        <a:solidFill>
          <a:srgbClr val="002060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807C2-D4EE-407F-813C-2A4C4B29EE57}">
      <dsp:nvSpPr>
        <dsp:cNvPr id="0" name=""/>
        <dsp:cNvSpPr/>
      </dsp:nvSpPr>
      <dsp:spPr>
        <a:xfrm rot="10800000">
          <a:off x="2773996" y="1024823"/>
          <a:ext cx="2591299" cy="1554177"/>
        </a:xfrm>
        <a:prstGeom prst="corner">
          <a:avLst>
            <a:gd name="adj1" fmla="val 16120"/>
            <a:gd name="adj2" fmla="val 1611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63B624-E39B-4798-8870-1AD2F2C21059}">
      <dsp:nvSpPr>
        <dsp:cNvPr id="0" name=""/>
        <dsp:cNvSpPr/>
      </dsp:nvSpPr>
      <dsp:spPr>
        <a:xfrm>
          <a:off x="2768814" y="1281546"/>
          <a:ext cx="2337352" cy="204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крайней мере один </a:t>
          </a:r>
          <a:r>
            <a:rPr lang="en-US" altLang="en-US" sz="1600" b="1" kern="1200" dirty="0" err="1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раз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Акт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у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1960 г. или </a:t>
          </a:r>
          <a:r>
            <a:rPr lang="en-US" altLang="en-US" sz="1600" b="1" kern="1200" dirty="0" err="1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дважды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 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по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Акт</a:t>
          </a: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у 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1999 г.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sp:txBody>
      <dsp:txXfrm>
        <a:off x="2768814" y="1281546"/>
        <a:ext cx="2337352" cy="2046554"/>
      </dsp:txXfrm>
    </dsp:sp>
    <dsp:sp modelId="{AD23D503-A921-4A33-9744-39E10C7E0A98}">
      <dsp:nvSpPr>
        <dsp:cNvPr id="0" name=""/>
        <dsp:cNvSpPr/>
      </dsp:nvSpPr>
      <dsp:spPr>
        <a:xfrm rot="5400000">
          <a:off x="2768814" y="318461"/>
          <a:ext cx="440520" cy="440520"/>
        </a:xfrm>
        <a:prstGeom prst="triangle">
          <a:avLst>
            <a:gd name="adj" fmla="val 100000"/>
          </a:avLst>
        </a:prstGeom>
        <a:solidFill>
          <a:srgbClr val="002060"/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CAA41-0DC9-474C-93B7-A31F47040F16}">
      <dsp:nvSpPr>
        <dsp:cNvPr id="0" name=""/>
        <dsp:cNvSpPr/>
      </dsp:nvSpPr>
      <dsp:spPr>
        <a:xfrm rot="10800000">
          <a:off x="917" y="317558"/>
          <a:ext cx="2500992" cy="1554177"/>
        </a:xfrm>
        <a:prstGeom prst="corner">
          <a:avLst>
            <a:gd name="adj1" fmla="val 16120"/>
            <a:gd name="adj2" fmla="val 1611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A51AE-D6E2-46CB-AB35-D1CBAB9B61C5}">
      <dsp:nvSpPr>
        <dsp:cNvPr id="0" name=""/>
        <dsp:cNvSpPr/>
      </dsp:nvSpPr>
      <dsp:spPr>
        <a:xfrm>
          <a:off x="68407" y="574280"/>
          <a:ext cx="2101700" cy="2046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Срок действия </a:t>
          </a:r>
          <a:r>
            <a:rPr lang="ru-RU" altLang="en-US" sz="1600" b="1" kern="1200" dirty="0" smtClean="0">
              <a:solidFill>
                <a:schemeClr val="tx2">
                  <a:lumMod val="75000"/>
                </a:schemeClr>
              </a:solidFill>
              <a:latin typeface="Arial" charset="0"/>
              <a:ea typeface="+mn-ea"/>
              <a:cs typeface="Arial" charset="0"/>
            </a:rPr>
            <a:t>охраны</a:t>
          </a:r>
          <a:r>
            <a:rPr lang="en-US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:</a:t>
          </a:r>
          <a:endParaRPr lang="ru-RU" altLang="en-US" sz="1600" b="1" kern="1200" dirty="0" smtClean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b="1" kern="1200" dirty="0" smtClean="0">
              <a:solidFill>
                <a:srgbClr val="002060"/>
              </a:solidFill>
              <a:latin typeface="Arial" charset="0"/>
              <a:ea typeface="+mn-ea"/>
              <a:cs typeface="Arial" charset="0"/>
            </a:rPr>
            <a:t>пять лет с возможностью продления -</a:t>
          </a:r>
          <a:endParaRPr lang="en-US" altLang="en-US" sz="1600" b="1" kern="1200" dirty="0">
            <a:solidFill>
              <a:srgbClr val="002060"/>
            </a:solidFill>
            <a:latin typeface="Arial" charset="0"/>
            <a:ea typeface="+mn-ea"/>
            <a:cs typeface="Arial" charset="0"/>
          </a:endParaRPr>
        </a:p>
      </dsp:txBody>
      <dsp:txXfrm>
        <a:off x="68407" y="574280"/>
        <a:ext cx="2101700" cy="20465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D967F-45EE-4D04-A8A9-43BB805DE13B}">
      <dsp:nvSpPr>
        <dsp:cNvPr id="0" name=""/>
        <dsp:cNvSpPr/>
      </dsp:nvSpPr>
      <dsp:spPr>
        <a:xfrm rot="16200000">
          <a:off x="969168" y="-969168"/>
          <a:ext cx="2176462" cy="4114800"/>
        </a:xfrm>
        <a:prstGeom prst="round1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Гражданство</a:t>
          </a:r>
          <a:endParaRPr lang="en-US" sz="26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5400000">
        <a:off x="-1" y="1"/>
        <a:ext cx="4114800" cy="1632346"/>
      </dsp:txXfrm>
    </dsp:sp>
    <dsp:sp modelId="{3D27A920-F514-4438-ACD7-E1D1766966C7}">
      <dsp:nvSpPr>
        <dsp:cNvPr id="0" name=""/>
        <dsp:cNvSpPr/>
      </dsp:nvSpPr>
      <dsp:spPr>
        <a:xfrm>
          <a:off x="4114800" y="0"/>
          <a:ext cx="4114800" cy="2176462"/>
        </a:xfrm>
        <a:prstGeom prst="round1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strike="noStrike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Постоянное местожительство</a:t>
          </a:r>
          <a:endParaRPr lang="en-US" sz="2600" strike="noStrike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114800" y="0"/>
        <a:ext cx="4114800" cy="1632346"/>
      </dsp:txXfrm>
    </dsp:sp>
    <dsp:sp modelId="{46DDB8A2-CB72-402F-81E4-32569A6BE09C}">
      <dsp:nvSpPr>
        <dsp:cNvPr id="0" name=""/>
        <dsp:cNvSpPr/>
      </dsp:nvSpPr>
      <dsp:spPr>
        <a:xfrm rot="10800000">
          <a:off x="0" y="2176462"/>
          <a:ext cx="4114800" cy="2176462"/>
        </a:xfrm>
        <a:prstGeom prst="round1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Реально действующее промышленное или торговой предприятие</a:t>
          </a:r>
          <a:endParaRPr lang="en-US" sz="26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0" y="2720578"/>
        <a:ext cx="4114800" cy="1632346"/>
      </dsp:txXfrm>
    </dsp:sp>
    <dsp:sp modelId="{E17BDC59-6853-4F21-90C1-A6FF258FF7D5}">
      <dsp:nvSpPr>
        <dsp:cNvPr id="0" name=""/>
        <dsp:cNvSpPr/>
      </dsp:nvSpPr>
      <dsp:spPr>
        <a:xfrm rot="5400000">
          <a:off x="5083968" y="1207293"/>
          <a:ext cx="2176462" cy="4114800"/>
        </a:xfrm>
        <a:prstGeom prst="round1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Обычное местожительство</a:t>
          </a:r>
          <a:endParaRPr lang="en-US" sz="2600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Только по Женевскому Акту 1999 г.</a:t>
          </a:r>
          <a:endParaRPr lang="en-US" sz="16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-5400000">
        <a:off x="4114799" y="2720578"/>
        <a:ext cx="4114800" cy="1632346"/>
      </dsp:txXfrm>
    </dsp:sp>
    <dsp:sp modelId="{64856031-F258-43A3-A2A0-FE428A61B825}">
      <dsp:nvSpPr>
        <dsp:cNvPr id="0" name=""/>
        <dsp:cNvSpPr/>
      </dsp:nvSpPr>
      <dsp:spPr>
        <a:xfrm>
          <a:off x="2228810" y="1428760"/>
          <a:ext cx="3771979" cy="1495403"/>
        </a:xfrm>
        <a:prstGeom prst="round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Принадлежность к Договаривающейся Стороне</a:t>
          </a:r>
          <a:endParaRPr lang="en-US" sz="27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301810" y="1501760"/>
        <a:ext cx="3625979" cy="1349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45529-35CF-4392-8F74-DEBBD0698E47}">
      <dsp:nvSpPr>
        <dsp:cNvPr id="0" name=""/>
        <dsp:cNvSpPr/>
      </dsp:nvSpPr>
      <dsp:spPr>
        <a:xfrm rot="5400000">
          <a:off x="4639212" y="-1571755"/>
          <a:ext cx="1913830" cy="5266944"/>
        </a:xfrm>
        <a:prstGeom prst="round2Same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chemeClr val="tx1">
              <a:lumMod val="65000"/>
              <a:lumOff val="3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 rot="-5400000">
        <a:off x="2962656" y="198226"/>
        <a:ext cx="5173519" cy="1726980"/>
      </dsp:txXfrm>
    </dsp:sp>
    <dsp:sp modelId="{6C15CDF0-146B-427E-ADD3-F0E3DAC019BC}">
      <dsp:nvSpPr>
        <dsp:cNvPr id="0" name=""/>
        <dsp:cNvSpPr/>
      </dsp:nvSpPr>
      <dsp:spPr>
        <a:xfrm>
          <a:off x="0" y="53"/>
          <a:ext cx="2962656" cy="2123326"/>
        </a:xfrm>
        <a:prstGeom prst="round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Женевский Акт</a:t>
          </a: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(1999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03652" y="103705"/>
        <a:ext cx="2755352" cy="1916022"/>
      </dsp:txXfrm>
    </dsp:sp>
    <dsp:sp modelId="{1D96E811-45CA-4B41-8A23-F67ECF2FF3EA}">
      <dsp:nvSpPr>
        <dsp:cNvPr id="0" name=""/>
        <dsp:cNvSpPr/>
      </dsp:nvSpPr>
      <dsp:spPr>
        <a:xfrm rot="5400000">
          <a:off x="4746797" y="657736"/>
          <a:ext cx="1698660" cy="5266944"/>
        </a:xfrm>
        <a:prstGeom prst="round2Same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chemeClr val="tx1">
              <a:lumMod val="65000"/>
              <a:lumOff val="3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 rot="-5400000">
        <a:off x="2962655" y="2524800"/>
        <a:ext cx="5184022" cy="1532816"/>
      </dsp:txXfrm>
    </dsp:sp>
    <dsp:sp modelId="{0F6BF5CC-9A26-4C6E-AD86-B75ABEE8AD59}">
      <dsp:nvSpPr>
        <dsp:cNvPr id="0" name=""/>
        <dsp:cNvSpPr/>
      </dsp:nvSpPr>
      <dsp:spPr>
        <a:xfrm>
          <a:off x="0" y="2229545"/>
          <a:ext cx="2962656" cy="2123326"/>
        </a:xfrm>
        <a:prstGeom prst="round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254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Гаагский Акт</a:t>
          </a: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(1960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03652" y="2333197"/>
        <a:ext cx="2755352" cy="19160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78C8D-F963-4E7B-BB74-4B7547AFEF89}">
      <dsp:nvSpPr>
        <dsp:cNvPr id="0" name=""/>
        <dsp:cNvSpPr/>
      </dsp:nvSpPr>
      <dsp:spPr>
        <a:xfrm rot="10800000">
          <a:off x="636421" y="126443"/>
          <a:ext cx="2874424" cy="608473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26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КНДР</a:t>
          </a:r>
          <a:endParaRPr lang="en-US" altLang="en-US" sz="14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сентября</a:t>
          </a:r>
          <a:r>
            <a:rPr 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2016</a:t>
          </a:r>
          <a:r>
            <a:rPr lang="ru-RU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788539" y="126443"/>
        <a:ext cx="2722306" cy="608473"/>
      </dsp:txXfrm>
    </dsp:sp>
    <dsp:sp modelId="{F22DE3B7-1F90-4C77-BC22-3471BA137C44}">
      <dsp:nvSpPr>
        <dsp:cNvPr id="0" name=""/>
        <dsp:cNvSpPr/>
      </dsp:nvSpPr>
      <dsp:spPr>
        <a:xfrm>
          <a:off x="330198" y="96268"/>
          <a:ext cx="639323" cy="66924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E5793E-A4A2-44BC-8120-C43EE18B8B1A}">
      <dsp:nvSpPr>
        <dsp:cNvPr id="0" name=""/>
        <dsp:cNvSpPr/>
      </dsp:nvSpPr>
      <dsp:spPr>
        <a:xfrm rot="10800000">
          <a:off x="677729" y="954094"/>
          <a:ext cx="2844277" cy="608358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26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Туркменистан</a:t>
          </a:r>
          <a:endParaRPr lang="fr-CH" altLang="en-US" sz="14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(16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марта</a:t>
          </a:r>
          <a:r>
            <a:rPr lang="fr-CH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2016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fr-CH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829818" y="954094"/>
        <a:ext cx="2692188" cy="608358"/>
      </dsp:txXfrm>
    </dsp:sp>
    <dsp:sp modelId="{9DCBEB74-FA54-4FD5-8735-0931DFA2DF3B}">
      <dsp:nvSpPr>
        <dsp:cNvPr id="0" name=""/>
        <dsp:cNvSpPr/>
      </dsp:nvSpPr>
      <dsp:spPr>
        <a:xfrm>
          <a:off x="239465" y="888550"/>
          <a:ext cx="718635" cy="73944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D5564-BFCC-4045-BD3E-8EA04CD08A43}">
      <dsp:nvSpPr>
        <dsp:cNvPr id="0" name=""/>
        <dsp:cNvSpPr/>
      </dsp:nvSpPr>
      <dsp:spPr>
        <a:xfrm rot="10800000">
          <a:off x="622667" y="1771197"/>
          <a:ext cx="2901890" cy="608358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26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США</a:t>
          </a:r>
          <a:endParaRPr lang="en-US" altLang="en-US" sz="14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мая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2015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774756" y="1771197"/>
        <a:ext cx="2749801" cy="608358"/>
      </dsp:txXfrm>
    </dsp:sp>
    <dsp:sp modelId="{C6C7A08A-EA14-41FD-9B4E-C4FA1D303659}">
      <dsp:nvSpPr>
        <dsp:cNvPr id="0" name=""/>
        <dsp:cNvSpPr/>
      </dsp:nvSpPr>
      <dsp:spPr>
        <a:xfrm>
          <a:off x="385047" y="1771288"/>
          <a:ext cx="608358" cy="60835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2AC1F-8A57-4DEB-8784-371974879DBF}">
      <dsp:nvSpPr>
        <dsp:cNvPr id="0" name=""/>
        <dsp:cNvSpPr/>
      </dsp:nvSpPr>
      <dsp:spPr>
        <a:xfrm rot="10800000">
          <a:off x="608921" y="2561988"/>
          <a:ext cx="2901890" cy="608358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26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Япония</a:t>
          </a:r>
          <a:endParaRPr lang="en-US" altLang="en-US" sz="14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(13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мая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2015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761010" y="2561988"/>
        <a:ext cx="2749801" cy="608358"/>
      </dsp:txXfrm>
    </dsp:sp>
    <dsp:sp modelId="{2E2C6BCB-DB56-4970-8A69-AFACAD91DE31}">
      <dsp:nvSpPr>
        <dsp:cNvPr id="0" name=""/>
        <dsp:cNvSpPr/>
      </dsp:nvSpPr>
      <dsp:spPr>
        <a:xfrm>
          <a:off x="385047" y="2555424"/>
          <a:ext cx="608358" cy="60835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582A4-B574-4BF5-9EFC-2F1DC14A8D71}">
      <dsp:nvSpPr>
        <dsp:cNvPr id="0" name=""/>
        <dsp:cNvSpPr/>
      </dsp:nvSpPr>
      <dsp:spPr>
        <a:xfrm rot="10800000">
          <a:off x="605274" y="3325482"/>
          <a:ext cx="2903388" cy="608358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26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Республика Корея</a:t>
          </a:r>
          <a:endParaRPr lang="en-US" altLang="en-US" sz="14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июль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2014</a:t>
          </a:r>
          <a:r>
            <a:rPr lang="ru-RU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г.</a:t>
          </a:r>
          <a:r>
            <a:rPr lang="en-US" altLang="en-US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endParaRPr lang="en-US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757363" y="3325482"/>
        <a:ext cx="2751299" cy="608358"/>
      </dsp:txXfrm>
    </dsp:sp>
    <dsp:sp modelId="{00E81C8D-C607-4590-AA70-B5DDF3D3EA39}">
      <dsp:nvSpPr>
        <dsp:cNvPr id="0" name=""/>
        <dsp:cNvSpPr/>
      </dsp:nvSpPr>
      <dsp:spPr>
        <a:xfrm>
          <a:off x="385049" y="3339559"/>
          <a:ext cx="608358" cy="6083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DDD48-8F58-44C1-8F89-B9E1492667A5}">
      <dsp:nvSpPr>
        <dsp:cNvPr id="0" name=""/>
        <dsp:cNvSpPr/>
      </dsp:nvSpPr>
      <dsp:spPr>
        <a:xfrm rot="10800000">
          <a:off x="952027" y="990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Китай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990"/>
        <a:ext cx="3298218" cy="387491"/>
      </dsp:txXfrm>
    </dsp:sp>
    <dsp:sp modelId="{25384D0E-5FE9-4476-81A3-C3F3E63B010D}">
      <dsp:nvSpPr>
        <dsp:cNvPr id="0" name=""/>
        <dsp:cNvSpPr/>
      </dsp:nvSpPr>
      <dsp:spPr>
        <a:xfrm>
          <a:off x="758281" y="990"/>
          <a:ext cx="387491" cy="387491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4557" r="4557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76DE81-FA32-4AC1-85C2-FB117932CDAD}">
      <dsp:nvSpPr>
        <dsp:cNvPr id="0" name=""/>
        <dsp:cNvSpPr/>
      </dsp:nvSpPr>
      <dsp:spPr>
        <a:xfrm rot="10800000">
          <a:off x="952027" y="504151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Россия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504151"/>
        <a:ext cx="3298218" cy="387491"/>
      </dsp:txXfrm>
    </dsp:sp>
    <dsp:sp modelId="{3C0FA593-3827-4CEE-BB4A-81A252B9ADFC}">
      <dsp:nvSpPr>
        <dsp:cNvPr id="0" name=""/>
        <dsp:cNvSpPr/>
      </dsp:nvSpPr>
      <dsp:spPr>
        <a:xfrm>
          <a:off x="758281" y="504151"/>
          <a:ext cx="387491" cy="38749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DC70CC-4187-4771-8D40-66496E413868}">
      <dsp:nvSpPr>
        <dsp:cNvPr id="0" name=""/>
        <dsp:cNvSpPr/>
      </dsp:nvSpPr>
      <dsp:spPr>
        <a:xfrm rot="10800000">
          <a:off x="952027" y="1007312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Морокко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1007312"/>
        <a:ext cx="3298218" cy="387491"/>
      </dsp:txXfrm>
    </dsp:sp>
    <dsp:sp modelId="{AE047287-D6D8-4CFC-92AD-FF3028FA8A7C}">
      <dsp:nvSpPr>
        <dsp:cNvPr id="0" name=""/>
        <dsp:cNvSpPr/>
      </dsp:nvSpPr>
      <dsp:spPr>
        <a:xfrm>
          <a:off x="758281" y="1007312"/>
          <a:ext cx="387491" cy="38749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F87F09-88FF-471B-B8CD-FE8707523116}">
      <dsp:nvSpPr>
        <dsp:cNvPr id="0" name=""/>
        <dsp:cNvSpPr/>
      </dsp:nvSpPr>
      <dsp:spPr>
        <a:xfrm rot="10800000">
          <a:off x="952027" y="1510473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Страны АСЕАН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1510473"/>
        <a:ext cx="3298218" cy="387491"/>
      </dsp:txXfrm>
    </dsp:sp>
    <dsp:sp modelId="{3732B599-BEE3-4888-82B5-0DCFDE1589BF}">
      <dsp:nvSpPr>
        <dsp:cNvPr id="0" name=""/>
        <dsp:cNvSpPr/>
      </dsp:nvSpPr>
      <dsp:spPr>
        <a:xfrm>
          <a:off x="758281" y="1510473"/>
          <a:ext cx="387491" cy="38749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75379-2C0A-4AD2-A28C-2659F224D856}">
      <dsp:nvSpPr>
        <dsp:cNvPr id="0" name=""/>
        <dsp:cNvSpPr/>
      </dsp:nvSpPr>
      <dsp:spPr>
        <a:xfrm rot="10800000">
          <a:off x="952027" y="2013634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Израиль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2013634"/>
        <a:ext cx="3298218" cy="387491"/>
      </dsp:txXfrm>
    </dsp:sp>
    <dsp:sp modelId="{01E39D9F-025D-43A8-A6E7-49CBA55469FB}">
      <dsp:nvSpPr>
        <dsp:cNvPr id="0" name=""/>
        <dsp:cNvSpPr/>
      </dsp:nvSpPr>
      <dsp:spPr>
        <a:xfrm>
          <a:off x="758281" y="2013634"/>
          <a:ext cx="387491" cy="387491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1CDF6-A5BD-4C25-B703-234078CE80CC}">
      <dsp:nvSpPr>
        <dsp:cNvPr id="0" name=""/>
        <dsp:cNvSpPr/>
      </dsp:nvSpPr>
      <dsp:spPr>
        <a:xfrm rot="10800000">
          <a:off x="952027" y="2516795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Белиз</a:t>
          </a:r>
          <a:r>
            <a:rPr lang="en-US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2516795"/>
        <a:ext cx="3298218" cy="387491"/>
      </dsp:txXfrm>
    </dsp:sp>
    <dsp:sp modelId="{D3DEE7CF-80E5-4440-9637-3F0D230E95F7}">
      <dsp:nvSpPr>
        <dsp:cNvPr id="0" name=""/>
        <dsp:cNvSpPr/>
      </dsp:nvSpPr>
      <dsp:spPr>
        <a:xfrm>
          <a:off x="758281" y="2516795"/>
          <a:ext cx="387491" cy="387491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BC9B7-5927-4FBD-BC72-C59103F9E4FA}">
      <dsp:nvSpPr>
        <dsp:cNvPr id="0" name=""/>
        <dsp:cNvSpPr/>
      </dsp:nvSpPr>
      <dsp:spPr>
        <a:xfrm rot="10800000">
          <a:off x="952027" y="3019956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Мексика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3019956"/>
        <a:ext cx="3298218" cy="387491"/>
      </dsp:txXfrm>
    </dsp:sp>
    <dsp:sp modelId="{F981A973-09E6-43BA-86A1-56A778ED3DE6}">
      <dsp:nvSpPr>
        <dsp:cNvPr id="0" name=""/>
        <dsp:cNvSpPr/>
      </dsp:nvSpPr>
      <dsp:spPr>
        <a:xfrm>
          <a:off x="758281" y="3019956"/>
          <a:ext cx="387491" cy="387491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77B73-EB1E-4FF1-A9D0-8ADCCD456036}">
      <dsp:nvSpPr>
        <dsp:cNvPr id="0" name=""/>
        <dsp:cNvSpPr/>
      </dsp:nvSpPr>
      <dsp:spPr>
        <a:xfrm rot="10800000">
          <a:off x="952027" y="3523117"/>
          <a:ext cx="3395091" cy="387491"/>
        </a:xfrm>
        <a:prstGeom prst="homePlat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873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Мадагаскар</a:t>
          </a:r>
          <a:endParaRPr lang="en-US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1048900" y="3523117"/>
        <a:ext cx="3298218" cy="387491"/>
      </dsp:txXfrm>
    </dsp:sp>
    <dsp:sp modelId="{38FBB198-181D-450E-B38C-114739777A34}">
      <dsp:nvSpPr>
        <dsp:cNvPr id="0" name=""/>
        <dsp:cNvSpPr/>
      </dsp:nvSpPr>
      <dsp:spPr>
        <a:xfrm>
          <a:off x="758281" y="3523117"/>
          <a:ext cx="387491" cy="387491"/>
        </a:xfrm>
        <a:prstGeom prst="ellipse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C5012-26DB-4F01-B26F-41CF2C746FFF}">
      <dsp:nvSpPr>
        <dsp:cNvPr id="0" name=""/>
        <dsp:cNvSpPr/>
      </dsp:nvSpPr>
      <dsp:spPr>
        <a:xfrm rot="16200000">
          <a:off x="1031391" y="-1031391"/>
          <a:ext cx="2052017" cy="4114800"/>
        </a:xfrm>
        <a:prstGeom prst="round1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получении охраны в соответствии с национальными процедурами расходы составят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7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4,903</a:t>
          </a:r>
          <a:r>
            <a:rPr lang="ru-RU" altLang="en-US" sz="17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швейцарских франка</a:t>
          </a:r>
          <a:endParaRPr 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5400000">
        <a:off x="-1" y="1"/>
        <a:ext cx="4114800" cy="1539012"/>
      </dsp:txXfrm>
    </dsp:sp>
    <dsp:sp modelId="{A818F1C4-F9EC-40BF-940D-8F676530780B}">
      <dsp:nvSpPr>
        <dsp:cNvPr id="0" name=""/>
        <dsp:cNvSpPr/>
      </dsp:nvSpPr>
      <dsp:spPr>
        <a:xfrm>
          <a:off x="4114800" y="0"/>
          <a:ext cx="4114800" cy="2052017"/>
        </a:xfrm>
        <a:prstGeom prst="round1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При использовании Гаагской системы регистрации, в частности электронной системы подачи заявки, расходы составят </a:t>
          </a:r>
          <a:r>
            <a:rPr lang="en-US" alt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1,808</a:t>
          </a:r>
          <a:r>
            <a:rPr lang="ru-RU" altLang="en-US" sz="16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швейцарских </a:t>
          </a:r>
          <a:r>
            <a:rPr lang="ru-RU" altLang="en-US" sz="14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франков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114800" y="0"/>
        <a:ext cx="4114800" cy="1539012"/>
      </dsp:txXfrm>
    </dsp:sp>
    <dsp:sp modelId="{62B6547C-B4B7-4DCB-9B5A-2E50FCAB63FB}">
      <dsp:nvSpPr>
        <dsp:cNvPr id="0" name=""/>
        <dsp:cNvSpPr/>
      </dsp:nvSpPr>
      <dsp:spPr>
        <a:xfrm rot="10800000">
          <a:off x="0" y="2052017"/>
          <a:ext cx="4114800" cy="2052017"/>
        </a:xfrm>
        <a:prstGeom prst="round1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Экономия примерно </a:t>
          </a:r>
          <a:r>
            <a:rPr lang="en-US" altLang="en-US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7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63%</a:t>
          </a:r>
          <a:endParaRPr lang="en-US" sz="17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0" y="2565021"/>
        <a:ext cx="4114800" cy="1539012"/>
      </dsp:txXfrm>
    </dsp:sp>
    <dsp:sp modelId="{9E4D7CFA-E73D-4FB5-B07E-6C3DBAE2F7BC}">
      <dsp:nvSpPr>
        <dsp:cNvPr id="0" name=""/>
        <dsp:cNvSpPr/>
      </dsp:nvSpPr>
      <dsp:spPr>
        <a:xfrm rot="5400000">
          <a:off x="5146191" y="1020625"/>
          <a:ext cx="2052017" cy="4114800"/>
        </a:xfrm>
        <a:prstGeom prst="round1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Очевидное преимущество, особенно для малого и среднего бизнеса</a:t>
          </a:r>
          <a:endParaRPr 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-5400000">
        <a:off x="4114799" y="2565021"/>
        <a:ext cx="4114800" cy="1539012"/>
      </dsp:txXfrm>
    </dsp:sp>
    <dsp:sp modelId="{8AD68FF1-D6F1-4B54-A437-E814D1458C90}">
      <dsp:nvSpPr>
        <dsp:cNvPr id="0" name=""/>
        <dsp:cNvSpPr/>
      </dsp:nvSpPr>
      <dsp:spPr>
        <a:xfrm>
          <a:off x="874444" y="1425310"/>
          <a:ext cx="6480711" cy="1253413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Заявитель испрашивает охрану</a:t>
          </a:r>
          <a:r>
            <a:rPr lang="en-US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5 </a:t>
          </a:r>
          <a:r>
            <a:rPr lang="ru-RU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промышленных образцов</a:t>
          </a:r>
          <a:r>
            <a:rPr lang="en-US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endParaRPr lang="ru-RU" altLang="en-US" sz="17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(</a:t>
          </a:r>
          <a:r>
            <a:rPr lang="ru-RU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по </a:t>
          </a:r>
          <a:r>
            <a:rPr lang="en-US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4</a:t>
          </a:r>
          <a:r>
            <a:rPr lang="ru-RU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изображения в каждом</a:t>
          </a:r>
          <a:r>
            <a:rPr lang="en-US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</a:t>
          </a:r>
          <a:r>
            <a:rPr lang="ru-RU" altLang="en-US" sz="17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в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7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ЕС, Норвегии, Сингапуре, Швейцарии, Тунисе, Турции и Украине</a:t>
          </a:r>
          <a:endParaRPr lang="en-US" sz="1700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935631" y="1486497"/>
        <a:ext cx="6358337" cy="11310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2DA0B-2F32-49E1-98F0-72A465AFC31C}">
      <dsp:nvSpPr>
        <dsp:cNvPr id="0" name=""/>
        <dsp:cNvSpPr/>
      </dsp:nvSpPr>
      <dsp:spPr>
        <a:xfrm>
          <a:off x="0" y="0"/>
          <a:ext cx="6583680" cy="109308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Составляется на английском, французском или испанском языке</a:t>
          </a:r>
          <a:endParaRPr lang="en-US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2015" y="32015"/>
        <a:ext cx="5311795" cy="1029051"/>
      </dsp:txXfrm>
    </dsp:sp>
    <dsp:sp modelId="{C7CAEF47-E3C3-4823-AD96-7EB5F3DBEDC4}">
      <dsp:nvSpPr>
        <dsp:cNvPr id="0" name=""/>
        <dsp:cNvSpPr/>
      </dsp:nvSpPr>
      <dsp:spPr>
        <a:xfrm>
          <a:off x="551383" y="1291823"/>
          <a:ext cx="6583680" cy="109308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Может быть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подана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через национальное ведомство или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напрямую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в М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 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ВОИС 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(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через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интерфейс электронной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подачи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или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бумаге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en-US" altLang="en-US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583398" y="1323838"/>
        <a:ext cx="5257763" cy="1029051"/>
      </dsp:txXfrm>
    </dsp:sp>
    <dsp:sp modelId="{089689C5-C7EE-40D4-874A-E7A5967CE061}">
      <dsp:nvSpPr>
        <dsp:cNvPr id="0" name=""/>
        <dsp:cNvSpPr/>
      </dsp:nvSpPr>
      <dsp:spPr>
        <a:xfrm>
          <a:off x="1094536" y="2583647"/>
          <a:ext cx="6583680" cy="109308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Может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включать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до 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100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промышленных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образцов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при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условии, что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они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относятся 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одному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классу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Локарнск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ой</a:t>
          </a:r>
          <a:r>
            <a:rPr lang="en-GB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к</a:t>
          </a:r>
          <a:r>
            <a:rPr lang="en-GB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лассификаци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и</a:t>
          </a:r>
          <a:endParaRPr lang="en-US" sz="1600" kern="1200" dirty="0">
            <a:effectLst/>
            <a:latin typeface="Arial" pitchFamily="34" charset="0"/>
            <a:cs typeface="Arial" pitchFamily="34" charset="0"/>
          </a:endParaRPr>
        </a:p>
      </dsp:txBody>
      <dsp:txXfrm>
        <a:off x="1126551" y="2615662"/>
        <a:ext cx="5265993" cy="1029051"/>
      </dsp:txXfrm>
    </dsp:sp>
    <dsp:sp modelId="{6842CF53-40C2-4E25-9E38-91C73C49ADBB}">
      <dsp:nvSpPr>
        <dsp:cNvPr id="0" name=""/>
        <dsp:cNvSpPr/>
      </dsp:nvSpPr>
      <dsp:spPr>
        <a:xfrm>
          <a:off x="1645920" y="3875470"/>
          <a:ext cx="6583680" cy="1093081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пла</a:t>
          </a:r>
          <a:r>
            <a:rPr lang="ru-RU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чивается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един</a:t>
          </a:r>
          <a:r>
            <a:rPr lang="ru-RU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ый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набора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пошлин</a:t>
          </a:r>
          <a:r>
            <a:rPr lang="ru-RU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(в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шв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</a:t>
          </a:r>
          <a:r>
            <a:rPr lang="en-GB" altLang="en-US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фр</a:t>
          </a:r>
          <a:r>
            <a:rPr lang="en-GB" altLang="en-US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.)</a:t>
          </a:r>
          <a:endParaRPr lang="en-US" sz="1800" kern="1200" dirty="0"/>
        </a:p>
      </dsp:txBody>
      <dsp:txXfrm>
        <a:off x="1677935" y="3907485"/>
        <a:ext cx="5257763" cy="1029051"/>
      </dsp:txXfrm>
    </dsp:sp>
    <dsp:sp modelId="{891906EB-C423-4249-91E9-ADCDC9B762A3}">
      <dsp:nvSpPr>
        <dsp:cNvPr id="0" name=""/>
        <dsp:cNvSpPr/>
      </dsp:nvSpPr>
      <dsp:spPr>
        <a:xfrm>
          <a:off x="5873177" y="837201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6033040" y="837201"/>
        <a:ext cx="390776" cy="534653"/>
      </dsp:txXfrm>
    </dsp:sp>
    <dsp:sp modelId="{8988EEDD-4843-4627-8EEF-594C043232CA}">
      <dsp:nvSpPr>
        <dsp:cNvPr id="0" name=""/>
        <dsp:cNvSpPr/>
      </dsp:nvSpPr>
      <dsp:spPr>
        <a:xfrm>
          <a:off x="6424560" y="2129024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rgbClr val="00206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6584423" y="2129024"/>
        <a:ext cx="390776" cy="534653"/>
      </dsp:txXfrm>
    </dsp:sp>
    <dsp:sp modelId="{2BB7B935-BE22-4993-AF13-D27A75460D50}">
      <dsp:nvSpPr>
        <dsp:cNvPr id="0" name=""/>
        <dsp:cNvSpPr/>
      </dsp:nvSpPr>
      <dsp:spPr>
        <a:xfrm>
          <a:off x="6967713" y="3420848"/>
          <a:ext cx="710502" cy="71050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7127576" y="3420848"/>
        <a:ext cx="390776" cy="5346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A4609-C891-42D8-A506-19CBF30F5BD7}">
      <dsp:nvSpPr>
        <dsp:cNvPr id="0" name=""/>
        <dsp:cNvSpPr/>
      </dsp:nvSpPr>
      <dsp:spPr>
        <a:xfrm>
          <a:off x="0" y="101738"/>
          <a:ext cx="6336792" cy="40002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Формальная экспертиза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1716" y="113454"/>
        <a:ext cx="5626874" cy="376594"/>
      </dsp:txXfrm>
    </dsp:sp>
    <dsp:sp modelId="{727E1C5C-5286-4D21-B4E1-D92F56C63804}">
      <dsp:nvSpPr>
        <dsp:cNvPr id="0" name=""/>
        <dsp:cNvSpPr/>
      </dsp:nvSpPr>
      <dsp:spPr>
        <a:xfrm>
          <a:off x="473202" y="789062"/>
          <a:ext cx="6336792" cy="40002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Внесение записи в Международный Реестр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84918" y="800778"/>
        <a:ext cx="5447880" cy="376594"/>
      </dsp:txXfrm>
    </dsp:sp>
    <dsp:sp modelId="{2A3C6B22-DCDD-4403-BBB0-CD7BE4E25F6A}">
      <dsp:nvSpPr>
        <dsp:cNvPr id="0" name=""/>
        <dsp:cNvSpPr/>
      </dsp:nvSpPr>
      <dsp:spPr>
        <a:xfrm>
          <a:off x="946404" y="1476386"/>
          <a:ext cx="6336792" cy="40002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Отправка уведомления владельцу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958120" y="1488102"/>
        <a:ext cx="5447880" cy="376594"/>
      </dsp:txXfrm>
    </dsp:sp>
    <dsp:sp modelId="{A3BA0692-721F-450A-9409-CED39F27D7BF}">
      <dsp:nvSpPr>
        <dsp:cNvPr id="0" name=""/>
        <dsp:cNvSpPr/>
      </dsp:nvSpPr>
      <dsp:spPr>
        <a:xfrm>
          <a:off x="1419605" y="2163710"/>
          <a:ext cx="6336792" cy="40002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Публикация в Международном Бюллетене Образцов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431321" y="2175426"/>
        <a:ext cx="5447880" cy="376594"/>
      </dsp:txXfrm>
    </dsp:sp>
    <dsp:sp modelId="{498008A4-6A33-4CFA-8B8A-32A438B374A5}">
      <dsp:nvSpPr>
        <dsp:cNvPr id="0" name=""/>
        <dsp:cNvSpPr/>
      </dsp:nvSpPr>
      <dsp:spPr>
        <a:xfrm>
          <a:off x="1892808" y="2851033"/>
          <a:ext cx="6336792" cy="40002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Уведомление стран-членов путем публикации в Бюллетене</a:t>
          </a:r>
          <a:endParaRPr lang="en-US" altLang="en-US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904524" y="2862749"/>
        <a:ext cx="5447880" cy="376594"/>
      </dsp:txXfrm>
    </dsp:sp>
    <dsp:sp modelId="{80E098E4-2BA4-49CB-A9C6-CFA9E0F33BEA}">
      <dsp:nvSpPr>
        <dsp:cNvPr id="0" name=""/>
        <dsp:cNvSpPr/>
      </dsp:nvSpPr>
      <dsp:spPr>
        <a:xfrm>
          <a:off x="5944514" y="440893"/>
          <a:ext cx="392277" cy="392277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6032776" y="440893"/>
        <a:ext cx="215753" cy="295188"/>
      </dsp:txXfrm>
    </dsp:sp>
    <dsp:sp modelId="{4D6D3DAD-2A77-4BBB-B2CC-445CD92E23E2}">
      <dsp:nvSpPr>
        <dsp:cNvPr id="0" name=""/>
        <dsp:cNvSpPr/>
      </dsp:nvSpPr>
      <dsp:spPr>
        <a:xfrm>
          <a:off x="6417716" y="1128216"/>
          <a:ext cx="392277" cy="392277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6505978" y="1128216"/>
        <a:ext cx="215753" cy="295188"/>
      </dsp:txXfrm>
    </dsp:sp>
    <dsp:sp modelId="{FBA5E4A4-88B3-48C2-ABAC-CABD792802D0}">
      <dsp:nvSpPr>
        <dsp:cNvPr id="0" name=""/>
        <dsp:cNvSpPr/>
      </dsp:nvSpPr>
      <dsp:spPr>
        <a:xfrm>
          <a:off x="6890918" y="1805482"/>
          <a:ext cx="392277" cy="392277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6979180" y="1805482"/>
        <a:ext cx="215753" cy="295188"/>
      </dsp:txXfrm>
    </dsp:sp>
    <dsp:sp modelId="{3174DA75-1123-48CD-BB63-3E9846684827}">
      <dsp:nvSpPr>
        <dsp:cNvPr id="0" name=""/>
        <dsp:cNvSpPr/>
      </dsp:nvSpPr>
      <dsp:spPr>
        <a:xfrm>
          <a:off x="7364120" y="2499511"/>
          <a:ext cx="392277" cy="392277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7452382" y="2499511"/>
        <a:ext cx="215753" cy="2951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1FD3F-7012-41B1-A98C-EA28D9C0219C}">
      <dsp:nvSpPr>
        <dsp:cNvPr id="0" name=""/>
        <dsp:cNvSpPr/>
      </dsp:nvSpPr>
      <dsp:spPr>
        <a:xfrm>
          <a:off x="0" y="0"/>
          <a:ext cx="8229600" cy="748188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Решение об отказе </a:t>
          </a:r>
          <a:r>
            <a:rPr lang="ru-RU" alt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указанной Договаривающейся Стороной</a:t>
          </a:r>
          <a:endParaRPr lang="en-US" sz="20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0" y="0"/>
        <a:ext cx="8229600" cy="748188"/>
      </dsp:txXfrm>
    </dsp:sp>
    <dsp:sp modelId="{3F86FAA8-C364-4E2A-AFCC-8171E2351CA1}">
      <dsp:nvSpPr>
        <dsp:cNvPr id="0" name=""/>
        <dsp:cNvSpPr/>
      </dsp:nvSpPr>
      <dsp:spPr>
        <a:xfrm>
          <a:off x="4018" y="748188"/>
          <a:ext cx="2740521" cy="157119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выносится 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 том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же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основании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 что и для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национальных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</a:t>
          </a:r>
          <a:r>
            <a:rPr lang="en-US" altLang="en-US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заявок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018" y="748188"/>
        <a:ext cx="2740521" cy="1571196"/>
      </dsp:txXfrm>
    </dsp:sp>
    <dsp:sp modelId="{A4D3BBBA-20D9-4319-92D4-E6161D97E654}">
      <dsp:nvSpPr>
        <dsp:cNvPr id="0" name=""/>
        <dsp:cNvSpPr/>
      </dsp:nvSpPr>
      <dsp:spPr>
        <a:xfrm>
          <a:off x="2744539" y="748188"/>
          <a:ext cx="2740521" cy="157119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должно быть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доведено до сведения МБ 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 течение определенного срока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744539" y="748188"/>
        <a:ext cx="2740521" cy="1571196"/>
      </dsp:txXfrm>
    </dsp:sp>
    <dsp:sp modelId="{AC1AD1BD-D872-4FA3-93D2-FAD8CD9AF04D}">
      <dsp:nvSpPr>
        <dsp:cNvPr id="0" name=""/>
        <dsp:cNvSpPr/>
      </dsp:nvSpPr>
      <dsp:spPr>
        <a:xfrm>
          <a:off x="5489078" y="748188"/>
          <a:ext cx="2740521" cy="157119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действие решения об отказе распространяется только на территорию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Договаривающейся стороны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, </a:t>
          </a:r>
          <a:r>
            <a:rPr lang="ru-RU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которая</a:t>
          </a:r>
          <a:r>
            <a:rPr lang="en-US" altLang="en-US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его вынесло</a:t>
          </a:r>
          <a:endParaRPr lang="en-US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5489078" y="748188"/>
        <a:ext cx="2740521" cy="1571196"/>
      </dsp:txXfrm>
    </dsp:sp>
    <dsp:sp modelId="{E3C28D4A-06F3-4B28-A772-BB4A4BE4858A}">
      <dsp:nvSpPr>
        <dsp:cNvPr id="0" name=""/>
        <dsp:cNvSpPr/>
      </dsp:nvSpPr>
      <dsp:spPr>
        <a:xfrm>
          <a:off x="0" y="2319384"/>
          <a:ext cx="8229600" cy="174577"/>
        </a:xfrm>
        <a:prstGeom prst="rect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85F6A-8188-40B7-AB49-FA854015B83E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42927-48A4-47CC-A47D-1FB44C8137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448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DCBC6B55-EC3D-48FB-B323-4DD2B94F0F4C}" type="datetimeFigureOut">
              <a:rPr lang="en-US"/>
              <a:pPr>
                <a:defRPr/>
              </a:pPr>
              <a:t>6/27/2017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F9D0019A-C255-4C4C-AD2A-6EA972693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8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D0019A-C255-4C4C-AD2A-6EA97269326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(b) (iii)</a:t>
            </a: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F4243-1408-4713-8CFF-3D107C6840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73238"/>
            <a:ext cx="8229600" cy="43529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400" y="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1A1FE-31CB-45AC-8F67-88B5DC0E8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73238"/>
            <a:ext cx="8229600" cy="43529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400" y="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1A1FE-31CB-45AC-8F67-88B5DC0E8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Рисунок 6" descr="Heading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14282" y="142852"/>
            <a:ext cx="8662416" cy="1310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0BA1-E817-461B-92A6-17AE04AFC0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9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Excel_97-2003_Worksheet2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hague/en" TargetMode="Externa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otd3218@rupto.ru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5"/>
          <p:cNvSpPr txBox="1">
            <a:spLocks noChangeArrowheads="1"/>
          </p:cNvSpPr>
          <p:nvPr/>
        </p:nvSpPr>
        <p:spPr bwMode="auto">
          <a:xfrm>
            <a:off x="395288" y="5172075"/>
            <a:ext cx="3168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b="1">
              <a:solidFill>
                <a:srgbClr val="0000FF"/>
              </a:solidFill>
            </a:endParaRPr>
          </a:p>
        </p:txBody>
      </p:sp>
      <p:sp>
        <p:nvSpPr>
          <p:cNvPr id="307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928662" y="5429264"/>
            <a:ext cx="3786214" cy="928694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alt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А.Л. </a:t>
            </a:r>
            <a:r>
              <a:rPr lang="ru-RU" alt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Журавлев, </a:t>
            </a:r>
            <a:r>
              <a:rPr lang="ru-RU" altLang="en-US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к.ю.н</a:t>
            </a:r>
            <a:r>
              <a:rPr lang="ru-RU" altLang="en-US" sz="2400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altLang="en-US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l" eaLnBrk="1" hangingPunct="1"/>
            <a:r>
              <a:rPr lang="ru-RU" alt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зам. директора ФИПС</a:t>
            </a:r>
            <a:endParaRPr lang="en-US" altLang="en-US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64381" y="1613118"/>
            <a:ext cx="7215238" cy="1815882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alt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Гаагская система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alt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международной регистрации промышленных образцов</a:t>
            </a:r>
            <a:endParaRPr lang="ru-RU" sz="3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77150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Гаагской системы</a:t>
            </a:r>
            <a:endParaRPr lang="en-US" altLang="en-US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52580"/>
          <a:ext cx="8229600" cy="2493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5089627"/>
              </p:ext>
            </p:extLst>
          </p:nvPr>
        </p:nvGraphicFramePr>
        <p:xfrm>
          <a:off x="428596" y="4143380"/>
          <a:ext cx="82296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Гаагской системы</a:t>
            </a:r>
            <a:endParaRPr lang="en-US" altLang="en-US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231324"/>
              </p:ext>
            </p:extLst>
          </p:nvPr>
        </p:nvGraphicFramePr>
        <p:xfrm>
          <a:off x="571472" y="1785926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85918" y="285728"/>
            <a:ext cx="5857875" cy="6397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0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/>
            </a:r>
            <a:br>
              <a:rPr lang="en-US" sz="30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Международные </a:t>
            </a:r>
            <a:b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регистрации в</a:t>
            </a:r>
            <a:r>
              <a:rPr lang="en-US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2010-2015</a:t>
            </a: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31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г.г</a:t>
            </a: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3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31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hart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0838" y="1127125"/>
            <a:ext cx="7053262" cy="3652838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2976" y="5000636"/>
          <a:ext cx="5781674" cy="1116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280"/>
                <a:gridCol w="792147"/>
                <a:gridCol w="695969"/>
                <a:gridCol w="744299"/>
                <a:gridCol w="720134"/>
                <a:gridCol w="792147"/>
                <a:gridCol w="524698"/>
              </a:tblGrid>
              <a:tr h="466725">
                <a:tc>
                  <a:txBody>
                    <a:bodyPr/>
                    <a:lstStyle/>
                    <a:p>
                      <a:pPr algn="l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b"/>
                      <a:r>
                        <a:rPr lang="ru-RU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Регистрации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2216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2363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2440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2734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2703      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3581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роста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11.7%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6.6%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fr-CH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12.0%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-1.1%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1" marR="9451" marT="946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662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646080"/>
              </p:ext>
            </p:extLst>
          </p:nvPr>
        </p:nvGraphicFramePr>
        <p:xfrm>
          <a:off x="1042988" y="1382713"/>
          <a:ext cx="7086600" cy="339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6" name="Лист" r:id="rId5" imgW="7086681" imgH="3398468" progId="Excel.Sheet.8">
                  <p:embed/>
                </p:oleObj>
              </mc:Choice>
              <mc:Fallback>
                <p:oleObj name="Лист" r:id="rId5" imgW="7086681" imgH="3398468" progId="Excel.Shee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382713"/>
                        <a:ext cx="7086600" cy="339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71625" y="142852"/>
            <a:ext cx="60007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600" b="1" kern="120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altLang="en-US" sz="2600" b="1" kern="120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altLang="en-US" sz="3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роисхождение </a:t>
            </a:r>
            <a:r>
              <a:rPr lang="en-US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международных заявок в</a:t>
            </a:r>
            <a:r>
              <a:rPr lang="en-US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</a:t>
            </a:r>
            <a:r>
              <a:rPr lang="ru-RU" altLang="en-US" sz="3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</a:t>
            </a:r>
            <a:r>
              <a:rPr lang="en-US" altLang="en-US" sz="3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31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31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0659" name="Object 3"/>
          <p:cNvGraphicFramePr>
            <a:graphicFrameLocks noGrp="1"/>
          </p:cNvGraphicFramePr>
          <p:nvPr/>
        </p:nvGraphicFramePr>
        <p:xfrm>
          <a:off x="428596" y="1643050"/>
          <a:ext cx="8334375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Worksheet" r:id="rId4" imgW="8334257" imgH="4676865" progId="Excel.Sheet.8">
                  <p:embed/>
                </p:oleObj>
              </mc:Choice>
              <mc:Fallback>
                <p:oleObj name="Worksheet" r:id="rId4" imgW="8334257" imgH="4676865" progId="Excel.Sheet.8">
                  <p:embed/>
                  <p:pic>
                    <p:nvPicPr>
                      <p:cNvPr id="0" name="Object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643050"/>
                        <a:ext cx="8334375" cy="467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07257" y="0"/>
            <a:ext cx="6929486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2015:  </a:t>
            </a:r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Пять наиболее популярных классов в международных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регистрациях</a:t>
            </a:r>
            <a:endParaRPr lang="en-US" alt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57158" y="1785926"/>
          <a:ext cx="83820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7323" y="142852"/>
            <a:ext cx="5929354" cy="1082660"/>
          </a:xfrm>
        </p:spPr>
        <p:txBody>
          <a:bodyPr>
            <a:normAutofit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Присоединение  РФ к </a:t>
            </a:r>
            <a:b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Гаагскому Соглашению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4143404"/>
          </a:xfrm>
          <a:noFill/>
        </p:spPr>
        <p:txBody>
          <a:bodyPr/>
          <a:lstStyle/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Женевский Акт Гаагского соглашения был подписан Российской Федерацией в июле 1999 г., но не ратифицирован.</a:t>
            </a: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Факторы, которые препятствовали ратификации соглашения:</a:t>
            </a:r>
          </a:p>
          <a:p>
            <a:pPr marL="714375">
              <a:spcBef>
                <a:spcPts val="1200"/>
              </a:spcBef>
              <a:buClr>
                <a:srgbClr val="FF0000"/>
              </a:buClr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отдельные «жесткие» требования национального законодательства;</a:t>
            </a:r>
          </a:p>
          <a:p>
            <a:pPr marL="714375">
              <a:spcBef>
                <a:spcPts val="1200"/>
              </a:spcBef>
              <a:buClr>
                <a:srgbClr val="FF0000"/>
              </a:buClr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относительно низкая заинтересованность российских заявителей в зарубежном патентовании;</a:t>
            </a:r>
          </a:p>
          <a:p>
            <a:pPr marL="714375">
              <a:spcBef>
                <a:spcPts val="1200"/>
              </a:spcBef>
              <a:buClr>
                <a:srgbClr val="FF0000"/>
              </a:buClr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препятствия  экономического характера.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0"/>
            <a:ext cx="5857916" cy="1143000"/>
          </a:xfrm>
        </p:spPr>
        <p:txBody>
          <a:bodyPr>
            <a:normAutofit fontScale="90000"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российском законодательстве, способствующие ратификации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57344"/>
            <a:ext cx="8229600" cy="3543312"/>
          </a:xfrm>
          <a:noFill/>
        </p:spPr>
        <p:txBody>
          <a:bodyPr/>
          <a:lstStyle/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Объем притязаний определяется исключительно изображениями</a:t>
            </a: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заявителя не требуется представление перечня существенных признаков</a:t>
            </a: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Правовая охрана представляется на 5 лет с возможностью продления до 25 лет</a:t>
            </a: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Льготный период по новизне увеличен до 12 месяцев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0"/>
            <a:ext cx="5857916" cy="1143000"/>
          </a:xfrm>
        </p:spPr>
        <p:txBody>
          <a:bodyPr>
            <a:normAutofit fontScale="90000"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российском законодательстве, способствующие ратификации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4525963"/>
          </a:xfrm>
          <a:noFill/>
          <a:ln>
            <a:noFill/>
          </a:ln>
        </p:spPr>
        <p:txBody>
          <a:bodyPr/>
          <a:lstStyle/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Расширен перечень патентуемых объектов (включены объекты архитектуры,  объекты неустойчивой или изменяющейся формы)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ru-RU" altLang="en-US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Уточнено соотношение между товарными знаками и промышленными образцами в части экспертизы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(статья 1352(4))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ru-RU" altLang="en-US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Урегулировано использование  объектов, включающих официальные символы, наименования и отличительные знаки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(например, государственные эмблемы, флаги и т.д.) (статья 1231.1)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ru-RU" altLang="en-US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Упрощена регистрация отчуждения исключительного права (на основе заявления сторон)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  <a:latin typeface="+mj-lt"/>
              </a:rPr>
              <a:t>(статья 1232(3))</a:t>
            </a:r>
            <a:r>
              <a:rPr lang="en-US" altLang="en-US" sz="20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ru-RU" altLang="en-US" sz="20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7323" y="142852"/>
            <a:ext cx="5929354" cy="1143000"/>
          </a:xfrm>
        </p:spPr>
        <p:txBody>
          <a:bodyPr>
            <a:noAutofit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Устранение других препятствий для ратификации Гаагского соглашения</a:t>
            </a:r>
            <a:endParaRPr lang="ru-RU" altLang="en-US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2257428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вступлением РФ в ВТО была отменена двойная шкала патентных пошлин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настоящее время подготавливается новое положение о патентных или иных пошлинах, в том числе  в отношении промышленных образцов с учетом ратификации Гаагского соглашения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142852"/>
            <a:ext cx="7143800" cy="1143000"/>
          </a:xfrm>
        </p:spPr>
        <p:txBody>
          <a:bodyPr>
            <a:noAutofit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  потенциальной </a:t>
            </a:r>
            <a:b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заинтересованности российских заявителей</a:t>
            </a:r>
            <a:b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зарубежного патентования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altLang="en-US" sz="1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6803" name="Group 3"/>
          <p:cNvGraphicFramePr>
            <a:graphicFrameLocks noGrp="1"/>
          </p:cNvGraphicFramePr>
          <p:nvPr>
            <p:ph type="tbl" idx="1"/>
          </p:nvPr>
        </p:nvGraphicFramePr>
        <p:xfrm>
          <a:off x="571472" y="2000240"/>
          <a:ext cx="8032776" cy="306865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2768626"/>
                <a:gridCol w="658812"/>
                <a:gridCol w="658813"/>
                <a:gridCol w="655637"/>
                <a:gridCol w="658813"/>
                <a:gridCol w="658812"/>
                <a:gridCol w="658813"/>
                <a:gridCol w="655637"/>
                <a:gridCol w="658813"/>
              </a:tblGrid>
              <a:tr h="782634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Общее число заявок, поданных за рубежом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385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660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1076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845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184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1732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1200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Число заявок, поданных в странах-участницах Соглашения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272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251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587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581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495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500826" y="6286520"/>
            <a:ext cx="2133600" cy="476250"/>
          </a:xfrm>
        </p:spPr>
        <p:txBody>
          <a:bodyPr/>
          <a:lstStyle/>
          <a:p>
            <a:pPr>
              <a:defRPr/>
            </a:pPr>
            <a:fld id="{5411A1FE-31CB-45AC-8F67-88B5DC0E828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28992" y="428604"/>
            <a:ext cx="2357454" cy="10001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Гаагское Соглашение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28992" y="1928802"/>
            <a:ext cx="2357454" cy="10001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ts val="2400"/>
              </a:lnSpc>
              <a:spcAft>
                <a:spcPts val="0"/>
              </a:spcAft>
            </a:pPr>
            <a:endParaRPr lang="en-US" sz="2400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ctr" defTabSz="1066800">
              <a:lnSpc>
                <a:spcPts val="24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FFFFFF"/>
                </a:solidFill>
                <a:latin typeface="Calibri" pitchFamily="34" charset="0"/>
              </a:rPr>
              <a:t>Гаагский Акт</a:t>
            </a:r>
            <a:endParaRPr lang="en-US" sz="2400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ctr" defTabSz="1066800">
              <a:lnSpc>
                <a:spcPts val="24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FFFFFF"/>
                </a:solidFill>
                <a:latin typeface="Calibri" pitchFamily="34" charset="0"/>
              </a:rPr>
              <a:t>(1960</a:t>
            </a:r>
            <a:r>
              <a:rPr lang="ru-RU" sz="2400" dirty="0" smtClean="0">
                <a:solidFill>
                  <a:srgbClr val="FFFFFF"/>
                </a:solidFill>
                <a:latin typeface="Calibri" pitchFamily="34" charset="0"/>
              </a:rPr>
              <a:t> г.</a:t>
            </a:r>
            <a:r>
              <a:rPr lang="en-US" sz="2400" dirty="0" smtClean="0">
                <a:solidFill>
                  <a:srgbClr val="FFFFFF"/>
                </a:solidFill>
                <a:latin typeface="Calibri" pitchFamily="34" charset="0"/>
              </a:rPr>
              <a:t>)</a:t>
            </a:r>
            <a:endParaRPr lang="ru-RU" sz="2400" dirty="0" smtClean="0">
              <a:solidFill>
                <a:srgbClr val="FFFFFF"/>
              </a:solidFill>
              <a:latin typeface="Calibri" pitchFamily="34" charset="0"/>
            </a:endParaRPr>
          </a:p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79355" y="1928802"/>
            <a:ext cx="2357454" cy="10001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 smtClean="0">
                <a:latin typeface="Calibri" panose="020F0502020204030204" pitchFamily="34" charset="0"/>
              </a:rPr>
              <a:t>Женевский Акт</a:t>
            </a:r>
            <a:r>
              <a:rPr lang="en-US" sz="2400" dirty="0" smtClean="0">
                <a:latin typeface="Calibri" panose="020F0502020204030204" pitchFamily="34" charset="0"/>
              </a:rPr>
              <a:t> (1999</a:t>
            </a:r>
            <a:r>
              <a:rPr lang="ru-RU" sz="2400" dirty="0" smtClean="0">
                <a:latin typeface="Calibri" panose="020F0502020204030204" pitchFamily="34" charset="0"/>
              </a:rPr>
              <a:t> г.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 defTabSz="1333500">
              <a:lnSpc>
                <a:spcPct val="90000"/>
              </a:lnSpc>
              <a:spcAft>
                <a:spcPct val="35000"/>
              </a:spcAft>
              <a:defRPr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7191" y="1928802"/>
            <a:ext cx="2357454" cy="1000132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7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Лондонский Акт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(1934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г.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algn="ctr" defTabSz="1066800">
              <a:lnSpc>
                <a:spcPct val="70000"/>
              </a:lnSpc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«Заморожен»</a:t>
            </a:r>
          </a:p>
          <a:p>
            <a:pPr algn="ctr" defTabSz="1066800">
              <a:lnSpc>
                <a:spcPct val="70000"/>
              </a:lnSpc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С 1 января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 2010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г.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Соединительная линия уступом 15"/>
          <p:cNvCxnSpPr>
            <a:stCxn id="5" idx="0"/>
            <a:endCxn id="2" idx="2"/>
          </p:cNvCxnSpPr>
          <p:nvPr/>
        </p:nvCxnSpPr>
        <p:spPr>
          <a:xfrm rot="5400000" flipH="1" flipV="1">
            <a:off x="2946785" y="267869"/>
            <a:ext cx="500066" cy="2821801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4" idx="0"/>
            <a:endCxn id="2" idx="2"/>
          </p:cNvCxnSpPr>
          <p:nvPr/>
        </p:nvCxnSpPr>
        <p:spPr>
          <a:xfrm rot="16200000" flipV="1">
            <a:off x="5732868" y="303587"/>
            <a:ext cx="500066" cy="2750363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2" idx="2"/>
            <a:endCxn id="3" idx="0"/>
          </p:cNvCxnSpPr>
          <p:nvPr/>
        </p:nvCxnSpPr>
        <p:spPr>
          <a:xfrm rot="5400000">
            <a:off x="4357686" y="1678769"/>
            <a:ext cx="500066" cy="1588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214282" y="3429000"/>
            <a:ext cx="8715436" cy="224676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indent="-360363">
              <a:spcBef>
                <a:spcPct val="50000"/>
              </a:spcBef>
              <a:buClr>
                <a:srgbClr val="FF0000"/>
              </a:buClr>
              <a:buSzPct val="100000"/>
              <a:buFont typeface="Wingdings" pitchFamily="2" charset="2"/>
              <a:buChar char="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Общая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инструкция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(1996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г.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последняя 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 -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января 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.,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Административная инструкция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(2002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г.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последняя 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редакция -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июля</a:t>
            </a: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2014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г.</a:t>
            </a:r>
            <a:endParaRPr lang="en-US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60363" indent="-360363">
              <a:spcBef>
                <a:spcPct val="50000"/>
              </a:spcBef>
              <a:buClr>
                <a:srgbClr val="FF0000"/>
              </a:buClr>
              <a:buSzPct val="100000"/>
              <a:buFont typeface="Wingdings" pitchFamily="2" charset="2"/>
              <a:buChar char=""/>
            </a:pPr>
            <a:r>
              <a:rPr lang="en-US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Национальные законы и нормативно-правовые 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акты.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Женевский Акт  - максимальный учет особенностей национальных законодательств стран, в которых проводится полная экспертиза</a:t>
            </a:r>
            <a:endParaRPr lang="en-US" alt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подачи заявок на ПО</a:t>
            </a:r>
            <a: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РФ резидентами/нерезидентами</a:t>
            </a:r>
          </a:p>
        </p:txBody>
      </p:sp>
      <p:graphicFrame>
        <p:nvGraphicFramePr>
          <p:cNvPr id="77884" name="Group 6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58967732"/>
              </p:ext>
            </p:extLst>
          </p:nvPr>
        </p:nvGraphicFramePr>
        <p:xfrm>
          <a:off x="646112" y="1571612"/>
          <a:ext cx="7851775" cy="4573626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239962"/>
                <a:gridCol w="623888"/>
                <a:gridCol w="622300"/>
                <a:gridCol w="623887"/>
                <a:gridCol w="623888"/>
                <a:gridCol w="623887"/>
                <a:gridCol w="622300"/>
                <a:gridCol w="623888"/>
                <a:gridCol w="623887"/>
                <a:gridCol w="623888"/>
              </a:tblGrid>
              <a:tr h="785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2008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2009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2010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2011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2012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2014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endParaRPr kumimoji="0" lang="ru-RU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Число заявок, поданных российскими заявителями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2356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1972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1981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1913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1928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190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2200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Число заявок, поданных иностранными заявителями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2355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1768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2284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2712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3092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2984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2914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том числе заявителями из стран-участниц соглашения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1353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998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1142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1276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1560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1620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1580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1640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4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ИТОГО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5464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0" name="Номер слайда 59"/>
          <p:cNvSpPr>
            <a:spLocks noGrp="1"/>
          </p:cNvSpPr>
          <p:nvPr>
            <p:ph type="sldNum" sz="quarter" idx="10"/>
          </p:nvPr>
        </p:nvSpPr>
        <p:spPr>
          <a:xfrm>
            <a:off x="6572264" y="6286520"/>
            <a:ext cx="2133600" cy="476250"/>
          </a:xfrm>
        </p:spPr>
        <p:txBody>
          <a:bodyPr/>
          <a:lstStyle/>
          <a:p>
            <a:pPr>
              <a:defRPr/>
            </a:pPr>
            <a:fld id="{5411A1FE-31CB-45AC-8F67-88B5DC0E828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Ратификация Женевского акта </a:t>
            </a:r>
            <a: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Гаагского соглашения </a:t>
            </a:r>
            <a: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5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Российской Федерацией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214554"/>
            <a:ext cx="8358246" cy="340043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апреля 2017 года был опубликован Федеральный закон от 3 апреля 2017 г. № 55-ФЗ "О ратификации Женевского акта Гаагского соглашения о международной регистрации промышленных образцов".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 о ратификации вступает в силу со 2 октября 2017 года.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три месяца после публикации ратификационной грамоты в Бюллетене ВОИС можно указывать Россию в международных заявках в качестве страны, на территории которой предоставляется охрана.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v"/>
            </a:pPr>
            <a:endParaRPr lang="ru-RU" altLang="en-US" sz="20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85728"/>
            <a:ext cx="5857916" cy="1173149"/>
          </a:xfrm>
        </p:spPr>
        <p:txBody>
          <a:bodyPr>
            <a:normAutofit/>
          </a:bodyPr>
          <a:lstStyle/>
          <a:p>
            <a: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 возможных  деклараций и  решения, принятые  российской  стороной (</a:t>
            </a:r>
            <a:r>
              <a:rPr lang="ru-RU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принятое решение  выделено)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714488"/>
            <a:ext cx="8929718" cy="4408487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Запрет или 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разрешение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подачи через свое ведомство.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Уведомление МБ ВОИС о размере пошлины за пересылку материалов заявки.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Запрет или 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разрешение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en-US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самоуказания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Договаривающейся стороны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 отсрочке публикации (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запрет отсрочки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разрешение отсрочки на 6, 12 или 30 месяцев).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 стандартной или 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индивидуальной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пошлины.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сроке направления уведомления об отказе охраны (через 6 или 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 месяцев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Уплата пошлины в отношении указания Роспатента (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разовая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или двумя частями).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сроке начала действия международной регистрации (с даты подачи международной заявки или 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даты завершения экспертизы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 языка подачи заявки (</a:t>
            </a:r>
            <a:r>
              <a:rPr lang="ru-RU" altLang="en-US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английский</a:t>
            </a:r>
            <a:r>
              <a:rPr lang="ru-RU" alt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французский или испанский).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v"/>
            </a:pPr>
            <a:endParaRPr lang="ru-RU" alt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142852"/>
            <a:ext cx="7000924" cy="1011222"/>
          </a:xfrm>
        </p:spPr>
        <p:txBody>
          <a:bodyPr>
            <a:normAutofit fontScale="90000"/>
          </a:bodyPr>
          <a:lstStyle/>
          <a:p>
            <a: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 деклараций, сделанных  российской стороной </a:t>
            </a:r>
            <a:b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учета требований российского  законодательства)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type="tbl" idx="1"/>
          </p:nvPr>
        </p:nvGraphicFramePr>
        <p:xfrm>
          <a:off x="636587" y="1583511"/>
          <a:ext cx="7870825" cy="3690977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79438"/>
                <a:gridCol w="3762375"/>
                <a:gridCol w="3529012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Вид декларации (статья Женевского акта или Правило Инструкции)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Применимость с учетом  изменений в ГК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13(1) (требование единства образца)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1377, пункт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7(2) (выбор индивидуальной пошлины за указание)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Положение о пошлинах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17(3)(с) (максимальный срок охраны)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Статьи 1363(1), 1363(3)  и 1381(4)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Правило 18(1) (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(о продлении срока для направления уведомления об отказе до 12 месяцев)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1391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Номер слайда 32"/>
          <p:cNvSpPr>
            <a:spLocks noGrp="1"/>
          </p:cNvSpPr>
          <p:nvPr>
            <p:ph type="sldNum" sz="quarter" idx="10"/>
          </p:nvPr>
        </p:nvSpPr>
        <p:spPr>
          <a:xfrm>
            <a:off x="6572264" y="6286520"/>
            <a:ext cx="2133600" cy="476250"/>
          </a:xfrm>
        </p:spPr>
        <p:txBody>
          <a:bodyPr/>
          <a:lstStyle/>
          <a:p>
            <a:pPr>
              <a:defRPr/>
            </a:pPr>
            <a:fld id="{5411A1FE-31CB-45AC-8F67-88B5DC0E828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08" name="Group 3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05362423"/>
              </p:ext>
            </p:extLst>
          </p:nvPr>
        </p:nvGraphicFramePr>
        <p:xfrm>
          <a:off x="636587" y="1571612"/>
          <a:ext cx="7870825" cy="3141693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579438"/>
                <a:gridCol w="3762375"/>
                <a:gridCol w="3529012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Правило 18(1)(с)(</a:t>
                      </a:r>
                      <a:r>
                        <a:rPr kumimoji="0" lang="en-US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(о дате начала действия международной регистрации)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Статьи 1363(1) и 1393(1) (с даты направления решения экспертизы)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16(2) (о действии изменений, касающихся владельца)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 1232(3)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Правило 13(4) (о проверке на предмет соблюдений требований безопасности)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Постановление Правительства № 928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4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Статья 11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(b)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(о невозможности отсрочки публикации)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ГК отсрочка не предусмотрена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Номер слайда 32"/>
          <p:cNvSpPr>
            <a:spLocks noGrp="1"/>
          </p:cNvSpPr>
          <p:nvPr>
            <p:ph type="sldNum" sz="quarter" idx="10"/>
          </p:nvPr>
        </p:nvSpPr>
        <p:spPr>
          <a:xfrm>
            <a:off x="6576048" y="6333152"/>
            <a:ext cx="2133600" cy="476250"/>
          </a:xfrm>
        </p:spPr>
        <p:txBody>
          <a:bodyPr/>
          <a:lstStyle/>
          <a:p>
            <a:pPr>
              <a:defRPr/>
            </a:pPr>
            <a:fld id="{5411A1FE-31CB-45AC-8F67-88B5DC0E828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142852"/>
            <a:ext cx="7000924" cy="1011222"/>
          </a:xfrm>
        </p:spPr>
        <p:txBody>
          <a:bodyPr>
            <a:normAutofit fontScale="90000"/>
          </a:bodyPr>
          <a:lstStyle/>
          <a:p>
            <a: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 деклараций, сделанных  российской стороной </a:t>
            </a:r>
            <a:b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1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учета требований российского  законодательства)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14290"/>
            <a:ext cx="5857916" cy="1143000"/>
          </a:xfrm>
        </p:spPr>
        <p:txBody>
          <a:bodyPr>
            <a:normAutofit fontScale="90000"/>
          </a:bodyPr>
          <a:lstStyle/>
          <a:p>
            <a:r>
              <a:rPr lang="ru-RU" altLang="en-US" sz="2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Дополнительные требования российского законодательства, которые должны соблюдаться при составлении международной заявки</a:t>
            </a: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0"/>
          </p:nvPr>
        </p:nvSpPr>
        <p:spPr>
          <a:xfrm>
            <a:off x="6567502" y="6332240"/>
            <a:ext cx="2133600" cy="476250"/>
          </a:xfrm>
        </p:spPr>
        <p:txBody>
          <a:bodyPr/>
          <a:lstStyle/>
          <a:p>
            <a:pPr>
              <a:defRPr/>
            </a:pPr>
            <a:fld id="{5411A1FE-31CB-45AC-8F67-88B5DC0E828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753" y="1785926"/>
            <a:ext cx="8072494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Указание в отношении личности автора (статья 5(2)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(b)(</a:t>
            </a:r>
            <a:r>
              <a:rPr lang="en-US" alt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Гаагского Соглашения относительно сведений о создателе промышленного образца не применима для РФ)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Наличие краткого описания ПО (статья 5(2)</a:t>
            </a:r>
            <a:r>
              <a:rPr lang="en-US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(b)(ii)</a:t>
            </a:r>
            <a:r>
              <a:rPr lang="ru-RU" alt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предусматривающая это требование,  не применима для РФ) </a:t>
            </a:r>
          </a:p>
          <a:p>
            <a:pPr lvl="0"/>
            <a:endParaRPr lang="ru-RU" alt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8695" y="0"/>
            <a:ext cx="678661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заполнению </a:t>
            </a:r>
            <a:b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международной заявки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90063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Международная заявка должна быть подана по форме </a:t>
            </a:r>
            <a:r>
              <a:rPr lang="en-US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.1 (см. сайт ВОИС </a:t>
            </a:r>
            <a:r>
              <a:rPr lang="en-US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www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wipo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int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n-US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hague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n-US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en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ko-KR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Обязательные графы для заполнения:</a:t>
            </a:r>
            <a:r>
              <a:rPr lang="ru-RU" altLang="ko-K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(сведения о  заявителе)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(обоснование права на  подачу международной заявки)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(указание Договаривающейся Стороны заявителя)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(адрес для переписки)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(число промышленных образцов, изображений и/или натурных образцов)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(указанные Договаривающиеся стороны),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(изделия, к которым относится данный промышленный образец, или в отношении которых он будет использоваться)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 (подпись заявителя или его представителя). </a:t>
            </a:r>
            <a:endParaRPr lang="ru-RU" alt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229600" cy="2428892"/>
          </a:xfrm>
        </p:spPr>
        <p:txBody>
          <a:bodyPr/>
          <a:lstStyle/>
          <a:p>
            <a:pPr marL="0" indent="19050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ru-RU" altLang="ko-KR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Дополнительные графы, заполнение которых требуется при указании России: 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(краткое описание промышленного образца)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(сведения об авторе промышленного образца)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8695" y="0"/>
            <a:ext cx="678661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заполнению </a:t>
            </a:r>
            <a:b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международной заявки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altLang="ko-KR" sz="2000" dirty="0" smtClean="0"/>
              <a:t>	</a:t>
            </a:r>
            <a:r>
              <a:rPr lang="ru-RU" altLang="ko-KR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Факультативные графы для заполнения: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</a:t>
            </a:r>
            <a:r>
              <a:rPr lang="en-US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(назначение представителя),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(притязание на приоритет на основе  ст. 4 Парижской конвенции),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(притязания на выставочный приоритет на основе ст. 11 Парижской конвенции),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(изъятие в отношении новизны (льгота по новизне),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(связь с главным образцом, только при указании Японии и/или Республики Корея),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(отсрочка публикации международной регистрации в отношении других стран, кроме РФ).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8695" y="0"/>
            <a:ext cx="678661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заполнению </a:t>
            </a:r>
            <a:b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международной заявки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142852"/>
            <a:ext cx="5857916" cy="939784"/>
          </a:xfrm>
        </p:spPr>
        <p:txBody>
          <a:bodyPr>
            <a:normAutofit/>
          </a:bodyPr>
          <a:lstStyle/>
          <a:p>
            <a: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Ориентировочный размер пошлины </a:t>
            </a:r>
            <a:b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указание Российской Федерации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357298"/>
            <a:ext cx="8229600" cy="4929222"/>
          </a:xfrm>
          <a:noFill/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ru-RU" sz="2000" dirty="0" smtClean="0">
                <a:solidFill>
                  <a:srgbClr val="000000"/>
                </a:solidFill>
              </a:rPr>
              <a:t>	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Предполагается  установить индивидуальную пошлину за указание РФ  на первые 5 лет: </a:t>
            </a:r>
            <a:endParaRPr lang="ru-RU" altLang="ko-K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размере 11 900 руб. или 205 </a:t>
            </a:r>
            <a:r>
              <a:rPr lang="ru-RU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шв.фр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за первый образец; 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ru-RU" altLang="ko-KR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плюс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2500 руб. или 43 </a:t>
            </a:r>
            <a:r>
              <a:rPr lang="ru-RU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шв.фр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за каждый последующий образец  группы.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ru-RU" sz="2000" dirty="0" smtClean="0">
                <a:solidFill>
                  <a:srgbClr val="000000"/>
                </a:solidFill>
              </a:rPr>
              <a:t>	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Пошлину за продление на второй   и последующий 5-летний периоды предполагается установить: 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размере 18 900 руб. или 326 </a:t>
            </a:r>
            <a:r>
              <a:rPr lang="ru-RU" altLang="ko-K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шв</a:t>
            </a: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фр. (независимо от числа  образцов в регистрации) и 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itchFamily="2" charset="2"/>
              <a:buChar char="v"/>
            </a:pPr>
            <a:r>
              <a:rPr lang="ru-RU" altLang="ko-K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удвоение этого размера за каждый последующий период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Tx/>
              <a:buNone/>
            </a:pPr>
            <a:r>
              <a:rPr lang="ru-RU" sz="1800" i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Примечание:</a:t>
            </a:r>
            <a:r>
              <a:rPr lang="ru-RU" sz="18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800" i="1" dirty="0" smtClean="0">
                <a:solidFill>
                  <a:srgbClr val="000000"/>
                </a:solidFill>
                <a:latin typeface="+mj-lt"/>
              </a:rPr>
              <a:t>Проект постановления Правительства «Об утверждении индивидуальных пошлин за указание РФ в международных заявках….» рассматривается в компетентных ведомствах.  </a:t>
            </a:r>
          </a:p>
          <a:p>
            <a:pPr>
              <a:lnSpc>
                <a:spcPct val="80000"/>
              </a:lnSpc>
            </a:pPr>
            <a:endParaRPr lang="ru-RU" sz="2000" dirty="0" smtClean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5857916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достоинства Гаагской системы</a:t>
            </a:r>
            <a:endParaRPr lang="en-US" altLang="en-US" sz="2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272047"/>
              </p:ext>
            </p:extLst>
          </p:nvPr>
        </p:nvGraphicFramePr>
        <p:xfrm>
          <a:off x="457200" y="1714488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14414" y="1785926"/>
            <a:ext cx="6643734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794" y="4429132"/>
            <a:ext cx="5429288" cy="57150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en-US" sz="3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en-US" sz="3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otd3218@rupto.ru</a:t>
            </a:r>
            <a:r>
              <a:rPr lang="ru-RU" sz="3200" b="1" u="sng" dirty="0" smtClean="0">
                <a:solidFill>
                  <a:srgbClr val="000000"/>
                </a:solidFill>
              </a:rPr>
              <a:t/>
            </a:r>
            <a:br>
              <a:rPr lang="ru-RU" sz="3200" b="1" u="sng" dirty="0" smtClean="0">
                <a:solidFill>
                  <a:srgbClr val="000000"/>
                </a:solidFill>
              </a:rPr>
            </a:br>
            <a:r>
              <a:rPr lang="ru-RU" sz="3200" b="1" u="sng" dirty="0" smtClean="0">
                <a:solidFill>
                  <a:srgbClr val="000000"/>
                </a:solidFill>
              </a:rPr>
              <a:t/>
            </a:r>
            <a:br>
              <a:rPr lang="ru-RU" sz="3200" b="1" u="sng" dirty="0" smtClean="0">
                <a:solidFill>
                  <a:srgbClr val="000000"/>
                </a:solidFill>
              </a:rPr>
            </a:br>
            <a:endParaRPr lang="ru-RU" sz="3200" b="1" u="sng" dirty="0" smtClean="0">
              <a:solidFill>
                <a:srgbClr val="0000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2214554"/>
            <a:ext cx="6115048" cy="153828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6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Спасибо за</a:t>
            </a:r>
            <a:br>
              <a:rPr lang="ru-RU" sz="6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6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внимание!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4079874" y="3246438"/>
            <a:ext cx="698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572296" cy="93978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может пользоваться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системой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1442" name="Title 1"/>
          <p:cNvSpPr>
            <a:spLocks noGrp="1"/>
          </p:cNvSpPr>
          <p:nvPr>
            <p:ph type="title" idx="4294967295"/>
          </p:nvPr>
        </p:nvSpPr>
        <p:spPr>
          <a:xfrm>
            <a:off x="1043608" y="332656"/>
            <a:ext cx="7028854" cy="953196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Страны-члены Гаагского Союза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2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928802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869" y="2214554"/>
            <a:ext cx="507209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Азербайджан, Албания, Армения, Африканская организация интеллектуальной собственности (АОИС), Болгария, Босния и Герцеговина, Ботсвана, </a:t>
            </a:r>
            <a:r>
              <a:rPr lang="ru-RU" sz="1000" b="1" dirty="0" err="1" smtClean="0"/>
              <a:t>Бруней-Даруссалам</a:t>
            </a:r>
            <a:r>
              <a:rPr lang="ru-RU" sz="1000" b="1" dirty="0" smtClean="0"/>
              <a:t>, Республика Македония, Венгрия, Германия, Гана, Грузия, Дания, Европейский Союз (ЕС), Египет, Исландия, Испания, Корейская Народно-Демократическая Республика, Кыргызстан, Латвия, Литва, Лихтенштейн, Монако, Монголия, Намибия, Норвегия, Оман, Польша, Республика Корея, Республика Молдова, Руанда, Румыния, Сан-Томе и Принсипи, Сербия, Сингапур, Сирийская Арабская Республика, Словения, США, Таджикистан, </a:t>
            </a:r>
            <a:r>
              <a:rPr lang="fr-CH" sz="1000" b="1" dirty="0" smtClean="0"/>
              <a:t>Тунис</a:t>
            </a:r>
            <a:r>
              <a:rPr lang="ru-RU" sz="1000" b="1" dirty="0" smtClean="0"/>
              <a:t>, Туркменистан, Турция, Украина, Финляндия, Франция, Хорватия, Черногория, Швейцария, Эстония, Япония (Всего 51)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4857760"/>
            <a:ext cx="5000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Белиз, Бельгия, Бенин, Габон, Греция, Италия, </a:t>
            </a:r>
            <a:r>
              <a:rPr lang="ru-RU" sz="1000" b="1" dirty="0" err="1" smtClean="0"/>
              <a:t>Кот-д'Ивуар</a:t>
            </a:r>
            <a:r>
              <a:rPr lang="ru-RU" sz="1000" b="1" dirty="0" smtClean="0"/>
              <a:t>, Люксембург, Мали, Марокко, Нигерия, Нидерланды, Сенегал, Суринам (Всего 14)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>
          <a:xfrm>
            <a:off x="1678781" y="0"/>
            <a:ext cx="578643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Женевский Акт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</a:t>
            </a:r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</a:t>
            </a:r>
            <a:endParaRPr lang="en-US" altLang="en-US" sz="2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500185"/>
            <a:ext cx="3571875" cy="571500"/>
          </a:xfrm>
          <a:prstGeom prst="rect">
            <a:avLst/>
          </a:prstGeom>
        </p:spPr>
        <p:txBody>
          <a:bodyPr/>
          <a:lstStyle/>
          <a:p>
            <a:pPr lvl="1" algn="ctr">
              <a:buFontTx/>
              <a:buNone/>
            </a:pPr>
            <a:r>
              <a:rPr lang="ru-RU" altLang="en-US" sz="1600" b="1" dirty="0" smtClean="0">
                <a:solidFill>
                  <a:srgbClr val="002060"/>
                </a:solidFill>
                <a:latin typeface="+mj-lt"/>
              </a:rPr>
              <a:t>Последние присоединения</a:t>
            </a:r>
            <a:endParaRPr lang="en-US" altLang="en-US" sz="1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2468" name="Content Placeholder 5"/>
          <p:cNvSpPr>
            <a:spLocks noGrp="1"/>
          </p:cNvSpPr>
          <p:nvPr>
            <p:ph sz="half" idx="4294967295"/>
          </p:nvPr>
        </p:nvSpPr>
        <p:spPr>
          <a:xfrm>
            <a:off x="5105400" y="1500185"/>
            <a:ext cx="4038600" cy="638175"/>
          </a:xfrm>
          <a:prstGeom prst="rect">
            <a:avLst/>
          </a:prstGeom>
        </p:spPr>
        <p:txBody>
          <a:bodyPr/>
          <a:lstStyle/>
          <a:p>
            <a:pPr marL="400050" lvl="1" indent="0" algn="ctr">
              <a:buFontTx/>
              <a:buNone/>
            </a:pPr>
            <a:r>
              <a:rPr lang="ru-RU" altLang="en-US" sz="1600" b="1" dirty="0" smtClean="0">
                <a:solidFill>
                  <a:srgbClr val="002060"/>
                </a:solidFill>
                <a:latin typeface="+mj-lt"/>
              </a:rPr>
              <a:t>Потенциальные</a:t>
            </a:r>
            <a:r>
              <a:rPr lang="en-US" altLang="en-US" sz="16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altLang="en-US" sz="1600" b="1" dirty="0" smtClean="0">
                <a:solidFill>
                  <a:srgbClr val="002060"/>
                </a:solidFill>
                <a:latin typeface="+mj-lt"/>
              </a:rPr>
              <a:t>члены</a:t>
            </a:r>
            <a:endParaRPr lang="en-US" altLang="en-US" sz="1600" b="1" dirty="0" smtClean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/>
        </p:nvGraphicFramePr>
        <p:xfrm>
          <a:off x="363334" y="1940064"/>
          <a:ext cx="3952345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3786182" y="2000240"/>
          <a:ext cx="510540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эффективность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Гаагской системы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данным 2013 г.)</a:t>
            </a:r>
            <a:endParaRPr lang="en-US" altLang="en-US" sz="2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033005"/>
              </p:ext>
            </p:extLst>
          </p:nvPr>
        </p:nvGraphicFramePr>
        <p:xfrm>
          <a:off x="457200" y="1928802"/>
          <a:ext cx="8229600" cy="4104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Международная заявка</a:t>
            </a:r>
            <a:endParaRPr lang="en-US" altLang="en-US" sz="2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995465"/>
              </p:ext>
            </p:extLst>
          </p:nvPr>
        </p:nvGraphicFramePr>
        <p:xfrm>
          <a:off x="457200" y="1285860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107257" y="142852"/>
            <a:ext cx="6929486" cy="93978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Гаагской системы</a:t>
            </a:r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Международного Бюро</a:t>
            </a:r>
            <a:endParaRPr lang="en-US" altLang="en-US" sz="2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389977"/>
              </p:ext>
            </p:extLst>
          </p:nvPr>
        </p:nvGraphicFramePr>
        <p:xfrm>
          <a:off x="457200" y="1447801"/>
          <a:ext cx="8229600" cy="3352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E269-6DC0-4DDA-BFE1-3A9051187B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3838" y="4876800"/>
            <a:ext cx="849156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algn="just">
              <a:spcBef>
                <a:spcPct val="50000"/>
              </a:spcBef>
              <a:buClr>
                <a:srgbClr val="FF0000"/>
              </a:buClr>
            </a:pPr>
            <a:r>
              <a:rPr lang="ru-RU" altLang="en-US" sz="1400" b="1" dirty="0">
                <a:solidFill>
                  <a:srgbClr val="002060"/>
                </a:solidFill>
              </a:rPr>
              <a:t>В случае, если Международное Бюро обнаруживает, что международная заявка не соответствует </a:t>
            </a:r>
            <a:r>
              <a:rPr lang="ru-RU" altLang="en-US" sz="1400" b="1" dirty="0" smtClean="0">
                <a:solidFill>
                  <a:srgbClr val="002060"/>
                </a:solidFill>
              </a:rPr>
              <a:t>установленным требованиям</a:t>
            </a:r>
            <a:r>
              <a:rPr lang="ru-RU" altLang="en-US" sz="1400" b="1" dirty="0">
                <a:solidFill>
                  <a:srgbClr val="002060"/>
                </a:solidFill>
              </a:rPr>
              <a:t>, </a:t>
            </a:r>
            <a:r>
              <a:rPr lang="ru-RU" altLang="en-US" sz="1400" b="1" dirty="0" smtClean="0">
                <a:solidFill>
                  <a:srgbClr val="002060"/>
                </a:solidFill>
              </a:rPr>
              <a:t>заявителю предлагается внести </a:t>
            </a:r>
            <a:r>
              <a:rPr lang="ru-RU" altLang="en-US" sz="1400" b="1" dirty="0">
                <a:solidFill>
                  <a:srgbClr val="002060"/>
                </a:solidFill>
              </a:rPr>
              <a:t>необходимые изменения в течение трех месяцев с даты отправки такого </a:t>
            </a:r>
            <a:r>
              <a:rPr lang="ru-RU" altLang="en-US" sz="1400" b="1" dirty="0" smtClean="0">
                <a:solidFill>
                  <a:srgbClr val="002060"/>
                </a:solidFill>
              </a:rPr>
              <a:t>обращения</a:t>
            </a:r>
            <a:r>
              <a:rPr lang="ru-RU" altLang="en-US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altLang="en-US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2199</TotalTime>
  <Words>1734</Words>
  <Application>Microsoft Office PowerPoint</Application>
  <PresentationFormat>Экран (4:3)</PresentationFormat>
  <Paragraphs>348</Paragraphs>
  <Slides>30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Тема Office</vt:lpstr>
      <vt:lpstr>Специальное оформление</vt:lpstr>
      <vt:lpstr>Лист</vt:lpstr>
      <vt:lpstr>Worksheet</vt:lpstr>
      <vt:lpstr>Презентация PowerPoint</vt:lpstr>
      <vt:lpstr>Презентация PowerPoint</vt:lpstr>
      <vt:lpstr>Основные достоинства Гаагской системы</vt:lpstr>
      <vt:lpstr>Кто может пользоваться системой?</vt:lpstr>
      <vt:lpstr>Страны-члены Гаагского Союза </vt:lpstr>
      <vt:lpstr>Женевский Акт 1999 г.</vt:lpstr>
      <vt:lpstr>Экономическая эффективность Гаагской системы  (по данным 2013 г.)</vt:lpstr>
      <vt:lpstr>Международная заявка</vt:lpstr>
      <vt:lpstr>Процедура Гаагской системы.  Роль Международного Бюро</vt:lpstr>
      <vt:lpstr>Процедура Гаагской системы</vt:lpstr>
      <vt:lpstr>Процедура Гаагской системы</vt:lpstr>
      <vt:lpstr> Международные  регистрации в 2010-2015 г.г. </vt:lpstr>
      <vt:lpstr> Происхождение  международных заявок в 2015 г. </vt:lpstr>
      <vt:lpstr>2015:  Пять наиболее популярных классов в международных  регистрациях</vt:lpstr>
      <vt:lpstr>Присоединение  РФ к  Гаагскому Соглашению </vt:lpstr>
      <vt:lpstr>Изменения в российском законодательстве, способствующие ратификации</vt:lpstr>
      <vt:lpstr>Изменения в российском законодательстве, способствующие ратификации</vt:lpstr>
      <vt:lpstr>Устранение других препятствий для ратификации Гаагского соглашения</vt:lpstr>
      <vt:lpstr>Рост  потенциальной  заинтересованности российских заявителей (динамика зарубежного патентования)</vt:lpstr>
      <vt:lpstr>Динамика подачи заявок на ПО в  РФ резидентами/нерезидентами</vt:lpstr>
      <vt:lpstr>Ратификация Женевского акта  Гаагского соглашения  Российской Федерацией </vt:lpstr>
      <vt:lpstr>Анализ  возможных  деклараций и  решения, принятые  российской  стороной (принятое решение  выделено)</vt:lpstr>
      <vt:lpstr>Перечень  деклараций, сделанных  российской стороной  (для учета требований российского  законодательства)</vt:lpstr>
      <vt:lpstr>Перечень  деклараций, сделанных  российской стороной  (для учета требований российского  законодательства)</vt:lpstr>
      <vt:lpstr>Дополнительные требования российского законодательства, которые должны соблюдаться при составлении международной заявки</vt:lpstr>
      <vt:lpstr>Требования к заполнению  международной заявки</vt:lpstr>
      <vt:lpstr>Требования к заполнению  международной заявки</vt:lpstr>
      <vt:lpstr>Требования к заполнению  международной заявки</vt:lpstr>
      <vt:lpstr>Ориентировочный размер пошлины  за указание Российской Федерации</vt:lpstr>
      <vt:lpstr> E-mail: otd3218@rupto.ru  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Hague System for the International Registration of Industrial Designs</dc:title>
  <dc:creator>STANIEV Andrii</dc:creator>
  <cp:lastModifiedBy>Журавлев Андрей Львович</cp:lastModifiedBy>
  <cp:revision>162</cp:revision>
  <cp:lastPrinted>2015-02-13T13:45:46Z</cp:lastPrinted>
  <dcterms:created xsi:type="dcterms:W3CDTF">2015-02-16T09:28:25Z</dcterms:created>
  <dcterms:modified xsi:type="dcterms:W3CDTF">2017-06-27T12:03:05Z</dcterms:modified>
</cp:coreProperties>
</file>