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84" r:id="rId1"/>
  </p:sldMasterIdLst>
  <p:notesMasterIdLst>
    <p:notesMasterId r:id="rId29"/>
  </p:notesMasterIdLst>
  <p:sldIdLst>
    <p:sldId id="256" r:id="rId2"/>
    <p:sldId id="263" r:id="rId3"/>
    <p:sldId id="279" r:id="rId4"/>
    <p:sldId id="291" r:id="rId5"/>
    <p:sldId id="293" r:id="rId6"/>
    <p:sldId id="294" r:id="rId7"/>
    <p:sldId id="295" r:id="rId8"/>
    <p:sldId id="297" r:id="rId9"/>
    <p:sldId id="281" r:id="rId10"/>
    <p:sldId id="292" r:id="rId11"/>
    <p:sldId id="265" r:id="rId12"/>
    <p:sldId id="298" r:id="rId13"/>
    <p:sldId id="268" r:id="rId14"/>
    <p:sldId id="269" r:id="rId15"/>
    <p:sldId id="270" r:id="rId16"/>
    <p:sldId id="271" r:id="rId17"/>
    <p:sldId id="272" r:id="rId18"/>
    <p:sldId id="264" r:id="rId19"/>
    <p:sldId id="273" r:id="rId20"/>
    <p:sldId id="278" r:id="rId21"/>
    <p:sldId id="284" r:id="rId22"/>
    <p:sldId id="285" r:id="rId23"/>
    <p:sldId id="286" r:id="rId24"/>
    <p:sldId id="287" r:id="rId25"/>
    <p:sldId id="288" r:id="rId26"/>
    <p:sldId id="289" r:id="rId27"/>
    <p:sldId id="26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15" autoAdjust="0"/>
    <p:restoredTop sz="53737" autoAdjust="0"/>
  </p:normalViewPr>
  <p:slideViewPr>
    <p:cSldViewPr snapToGrid="0">
      <p:cViewPr varScale="1">
        <p:scale>
          <a:sx n="38" d="100"/>
          <a:sy n="38" d="100"/>
        </p:scale>
        <p:origin x="-186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63A99D-6F43-415D-A133-1EF81BC7602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ru-RU"/>
        </a:p>
      </dgm:t>
    </dgm:pt>
    <dgm:pt modelId="{ED36388E-ED51-4CB7-BFC4-34DC9F87D580}">
      <dgm:prSet phldrT="[Текст]" custT="1"/>
      <dgm:spPr>
        <a:solidFill>
          <a:schemeClr val="accent3">
            <a:lumMod val="50000"/>
          </a:schemeClr>
        </a:solidFill>
        <a:ln>
          <a:solidFill>
            <a:schemeClr val="accent3">
              <a:lumMod val="50000"/>
            </a:schemeClr>
          </a:solidFill>
        </a:ln>
      </dgm:spPr>
      <dgm:t>
        <a:bodyPr/>
        <a:lstStyle/>
        <a:p>
          <a:pPr algn="l"/>
          <a:r>
            <a:rPr lang="ru-RU" sz="4000" b="1" dirty="0" smtClean="0"/>
            <a:t>Стадии исследования </a:t>
          </a:r>
          <a:endParaRPr lang="ru-RU" sz="4000" b="1" dirty="0"/>
        </a:p>
      </dgm:t>
    </dgm:pt>
    <dgm:pt modelId="{A709C79E-DFE8-4C0C-A608-CC2078C96372}" type="parTrans" cxnId="{5B5B3E64-54B6-4B69-9C2B-9654DF443004}">
      <dgm:prSet/>
      <dgm:spPr/>
      <dgm:t>
        <a:bodyPr/>
        <a:lstStyle/>
        <a:p>
          <a:endParaRPr lang="ru-RU"/>
        </a:p>
      </dgm:t>
    </dgm:pt>
    <dgm:pt modelId="{E190B9C9-F622-4FE4-B3EF-84CD91D293AF}" type="sibTrans" cxnId="{5B5B3E64-54B6-4B69-9C2B-9654DF443004}">
      <dgm:prSet/>
      <dgm:spPr/>
      <dgm:t>
        <a:bodyPr/>
        <a:lstStyle/>
        <a:p>
          <a:endParaRPr lang="ru-RU"/>
        </a:p>
      </dgm:t>
    </dgm:pt>
    <dgm:pt modelId="{8950D870-D391-416B-A5F3-8AB8D9D7C9CF}">
      <dgm:prSet phldrT="[Текст]" custT="1"/>
      <dgm:spPr/>
      <dgm:t>
        <a:bodyPr/>
        <a:lstStyle/>
        <a:p>
          <a:pPr algn="just"/>
          <a:r>
            <a:rPr lang="ru-RU" sz="2800" b="1" i="0" dirty="0" smtClean="0">
              <a:solidFill>
                <a:schemeClr val="tx1"/>
              </a:solidFill>
            </a:rPr>
            <a:t>Предварительная</a:t>
          </a:r>
          <a:endParaRPr lang="ru-RU" sz="2800" b="1" i="0" dirty="0">
            <a:solidFill>
              <a:schemeClr val="tx1"/>
            </a:solidFill>
          </a:endParaRPr>
        </a:p>
      </dgm:t>
    </dgm:pt>
    <dgm:pt modelId="{1C013E21-1B50-41B5-B1B4-BAF1B6B02974}" type="parTrans" cxnId="{770D7772-3266-429C-94F9-A93B7687F856}">
      <dgm:prSet/>
      <dgm:spPr/>
      <dgm:t>
        <a:bodyPr/>
        <a:lstStyle/>
        <a:p>
          <a:endParaRPr lang="ru-RU"/>
        </a:p>
      </dgm:t>
    </dgm:pt>
    <dgm:pt modelId="{CE2557AF-CDDF-4F68-84D0-B7E9EC70CAC4}" type="sibTrans" cxnId="{770D7772-3266-429C-94F9-A93B7687F856}">
      <dgm:prSet/>
      <dgm:spPr/>
      <dgm:t>
        <a:bodyPr/>
        <a:lstStyle/>
        <a:p>
          <a:endParaRPr lang="ru-RU"/>
        </a:p>
      </dgm:t>
    </dgm:pt>
    <dgm:pt modelId="{E0D66D20-1D5A-43A6-A891-DBA9BF897457}">
      <dgm:prSet phldrT="[Текст]" custT="1"/>
      <dgm:spPr/>
      <dgm:t>
        <a:bodyPr/>
        <a:lstStyle/>
        <a:p>
          <a:pPr algn="just"/>
          <a:r>
            <a:rPr lang="ru-RU" sz="2800" b="1" i="0" dirty="0" smtClean="0">
              <a:solidFill>
                <a:schemeClr val="tx1"/>
              </a:solidFill>
            </a:rPr>
            <a:t>Раздельная</a:t>
          </a:r>
          <a:endParaRPr lang="ru-RU" sz="2800" b="1" i="0" dirty="0">
            <a:solidFill>
              <a:schemeClr val="tx1"/>
            </a:solidFill>
          </a:endParaRPr>
        </a:p>
      </dgm:t>
    </dgm:pt>
    <dgm:pt modelId="{F378643E-F275-4732-8A35-8DC6FD7A6495}" type="parTrans" cxnId="{4F1BBDAF-06CC-47BB-BE1F-985AD53B51F8}">
      <dgm:prSet/>
      <dgm:spPr/>
      <dgm:t>
        <a:bodyPr/>
        <a:lstStyle/>
        <a:p>
          <a:endParaRPr lang="ru-RU"/>
        </a:p>
      </dgm:t>
    </dgm:pt>
    <dgm:pt modelId="{58F84BA2-710D-49C9-883E-D7AA505E4212}" type="sibTrans" cxnId="{4F1BBDAF-06CC-47BB-BE1F-985AD53B51F8}">
      <dgm:prSet/>
      <dgm:spPr/>
      <dgm:t>
        <a:bodyPr/>
        <a:lstStyle/>
        <a:p>
          <a:endParaRPr lang="ru-RU"/>
        </a:p>
      </dgm:t>
    </dgm:pt>
    <dgm:pt modelId="{04A5D69A-4F0B-4938-AC62-0926EBFC3342}">
      <dgm:prSet phldrT="[Текст]" custT="1"/>
      <dgm:spPr/>
      <dgm:t>
        <a:bodyPr/>
        <a:lstStyle/>
        <a:p>
          <a:pPr algn="just"/>
          <a:r>
            <a:rPr lang="ru-RU" sz="2800" b="1" i="0" dirty="0" smtClean="0">
              <a:solidFill>
                <a:schemeClr val="tx1"/>
              </a:solidFill>
            </a:rPr>
            <a:t>Сравнительная</a:t>
          </a:r>
          <a:endParaRPr lang="ru-RU" sz="2800" b="1" i="0" dirty="0">
            <a:solidFill>
              <a:schemeClr val="tx1"/>
            </a:solidFill>
          </a:endParaRPr>
        </a:p>
      </dgm:t>
    </dgm:pt>
    <dgm:pt modelId="{622E4DC1-0642-4CB3-8877-DA07F5394B78}" type="parTrans" cxnId="{752A93C5-9608-4042-87D4-46D4FF44FA47}">
      <dgm:prSet/>
      <dgm:spPr/>
      <dgm:t>
        <a:bodyPr/>
        <a:lstStyle/>
        <a:p>
          <a:endParaRPr lang="ru-RU"/>
        </a:p>
      </dgm:t>
    </dgm:pt>
    <dgm:pt modelId="{F93372F4-A076-4DFD-956A-AD7C97B2D2DF}" type="sibTrans" cxnId="{752A93C5-9608-4042-87D4-46D4FF44FA47}">
      <dgm:prSet/>
      <dgm:spPr/>
      <dgm:t>
        <a:bodyPr/>
        <a:lstStyle/>
        <a:p>
          <a:endParaRPr lang="ru-RU"/>
        </a:p>
      </dgm:t>
    </dgm:pt>
    <dgm:pt modelId="{E206FFED-4FF7-451A-A19A-01059D59487A}">
      <dgm:prSet phldrT="[Текст]" custT="1"/>
      <dgm:spPr/>
      <dgm:t>
        <a:bodyPr/>
        <a:lstStyle/>
        <a:p>
          <a:pPr algn="just"/>
          <a:r>
            <a:rPr lang="ru-RU" sz="2800" b="1" u="none" dirty="0" smtClean="0"/>
            <a:t>Оценка результатов и формулирование выводов</a:t>
          </a:r>
          <a:endParaRPr lang="ru-RU" sz="2800" b="1" i="0" u="none" dirty="0">
            <a:solidFill>
              <a:schemeClr val="tx1"/>
            </a:solidFill>
          </a:endParaRPr>
        </a:p>
      </dgm:t>
    </dgm:pt>
    <dgm:pt modelId="{59371CB0-108F-4356-9DDE-5FCA8E19DF96}" type="parTrans" cxnId="{00752836-5FEF-4A9A-A7DD-8F5DE8BB172F}">
      <dgm:prSet/>
      <dgm:spPr/>
      <dgm:t>
        <a:bodyPr/>
        <a:lstStyle/>
        <a:p>
          <a:endParaRPr lang="ru-RU"/>
        </a:p>
      </dgm:t>
    </dgm:pt>
    <dgm:pt modelId="{1A20CF91-4C84-4E0C-9928-BFBC501B5099}" type="sibTrans" cxnId="{00752836-5FEF-4A9A-A7DD-8F5DE8BB172F}">
      <dgm:prSet/>
      <dgm:spPr/>
      <dgm:t>
        <a:bodyPr/>
        <a:lstStyle/>
        <a:p>
          <a:endParaRPr lang="ru-RU"/>
        </a:p>
      </dgm:t>
    </dgm:pt>
    <dgm:pt modelId="{FB723D34-9228-4A45-BEA1-5056F0BE34F5}" type="pres">
      <dgm:prSet presAssocID="{3863A99D-6F43-415D-A133-1EF81BC76029}" presName="linear" presStyleCnt="0">
        <dgm:presLayoutVars>
          <dgm:dir/>
          <dgm:animLvl val="lvl"/>
          <dgm:resizeHandles val="exact"/>
        </dgm:presLayoutVars>
      </dgm:prSet>
      <dgm:spPr/>
      <dgm:t>
        <a:bodyPr/>
        <a:lstStyle/>
        <a:p>
          <a:endParaRPr lang="ru-RU"/>
        </a:p>
      </dgm:t>
    </dgm:pt>
    <dgm:pt modelId="{40F3749A-ECEB-47D6-8E03-0DE22D4FD052}" type="pres">
      <dgm:prSet presAssocID="{ED36388E-ED51-4CB7-BFC4-34DC9F87D580}" presName="parentLin" presStyleCnt="0"/>
      <dgm:spPr/>
    </dgm:pt>
    <dgm:pt modelId="{BBF8D525-AAEF-4A1A-8A9D-D842914D1057}" type="pres">
      <dgm:prSet presAssocID="{ED36388E-ED51-4CB7-BFC4-34DC9F87D580}" presName="parentLeftMargin" presStyleLbl="node1" presStyleIdx="0" presStyleCnt="1"/>
      <dgm:spPr/>
      <dgm:t>
        <a:bodyPr/>
        <a:lstStyle/>
        <a:p>
          <a:endParaRPr lang="ru-RU"/>
        </a:p>
      </dgm:t>
    </dgm:pt>
    <dgm:pt modelId="{09742D49-A51F-4D37-8C6B-5FC2E2DD9964}" type="pres">
      <dgm:prSet presAssocID="{ED36388E-ED51-4CB7-BFC4-34DC9F87D580}" presName="parentText" presStyleLbl="node1" presStyleIdx="0" presStyleCnt="1" custFlipVert="0" custFlipHor="0" custScaleX="82841" custScaleY="45010" custLinFactNeighborX="-36561" custLinFactNeighborY="-26525">
        <dgm:presLayoutVars>
          <dgm:chMax val="0"/>
          <dgm:bulletEnabled val="1"/>
        </dgm:presLayoutVars>
      </dgm:prSet>
      <dgm:spPr/>
      <dgm:t>
        <a:bodyPr/>
        <a:lstStyle/>
        <a:p>
          <a:endParaRPr lang="ru-RU"/>
        </a:p>
      </dgm:t>
    </dgm:pt>
    <dgm:pt modelId="{E0ABA12B-4922-4319-9A3A-BB6A113E9A4A}" type="pres">
      <dgm:prSet presAssocID="{ED36388E-ED51-4CB7-BFC4-34DC9F87D580}" presName="negativeSpace" presStyleCnt="0"/>
      <dgm:spPr/>
    </dgm:pt>
    <dgm:pt modelId="{65936DBA-3479-447D-BDE3-B57EF647692F}" type="pres">
      <dgm:prSet presAssocID="{ED36388E-ED51-4CB7-BFC4-34DC9F87D580}" presName="childText" presStyleLbl="conFgAcc1" presStyleIdx="0" presStyleCnt="1" custLinFactNeighborX="244" custLinFactNeighborY="-899">
        <dgm:presLayoutVars>
          <dgm:bulletEnabled val="1"/>
        </dgm:presLayoutVars>
      </dgm:prSet>
      <dgm:spPr/>
      <dgm:t>
        <a:bodyPr/>
        <a:lstStyle/>
        <a:p>
          <a:endParaRPr lang="ru-RU"/>
        </a:p>
      </dgm:t>
    </dgm:pt>
  </dgm:ptLst>
  <dgm:cxnLst>
    <dgm:cxn modelId="{F8E6AC4B-DD98-44AB-84C5-3B80EB061E97}" type="presOf" srcId="{E206FFED-4FF7-451A-A19A-01059D59487A}" destId="{65936DBA-3479-447D-BDE3-B57EF647692F}" srcOrd="0" destOrd="3" presId="urn:microsoft.com/office/officeart/2005/8/layout/list1"/>
    <dgm:cxn modelId="{4F1BBDAF-06CC-47BB-BE1F-985AD53B51F8}" srcId="{ED36388E-ED51-4CB7-BFC4-34DC9F87D580}" destId="{E0D66D20-1D5A-43A6-A891-DBA9BF897457}" srcOrd="1" destOrd="0" parTransId="{F378643E-F275-4732-8A35-8DC6FD7A6495}" sibTransId="{58F84BA2-710D-49C9-883E-D7AA505E4212}"/>
    <dgm:cxn modelId="{770D7772-3266-429C-94F9-A93B7687F856}" srcId="{ED36388E-ED51-4CB7-BFC4-34DC9F87D580}" destId="{8950D870-D391-416B-A5F3-8AB8D9D7C9CF}" srcOrd="0" destOrd="0" parTransId="{1C013E21-1B50-41B5-B1B4-BAF1B6B02974}" sibTransId="{CE2557AF-CDDF-4F68-84D0-B7E9EC70CAC4}"/>
    <dgm:cxn modelId="{7DB4D8F8-2F16-45E9-8462-AF0C658575F8}" type="presOf" srcId="{04A5D69A-4F0B-4938-AC62-0926EBFC3342}" destId="{65936DBA-3479-447D-BDE3-B57EF647692F}" srcOrd="0" destOrd="2" presId="urn:microsoft.com/office/officeart/2005/8/layout/list1"/>
    <dgm:cxn modelId="{BEF36BAB-9A98-4054-9930-288931AA9263}" type="presOf" srcId="{3863A99D-6F43-415D-A133-1EF81BC76029}" destId="{FB723D34-9228-4A45-BEA1-5056F0BE34F5}" srcOrd="0" destOrd="0" presId="urn:microsoft.com/office/officeart/2005/8/layout/list1"/>
    <dgm:cxn modelId="{00752836-5FEF-4A9A-A7DD-8F5DE8BB172F}" srcId="{ED36388E-ED51-4CB7-BFC4-34DC9F87D580}" destId="{E206FFED-4FF7-451A-A19A-01059D59487A}" srcOrd="3" destOrd="0" parTransId="{59371CB0-108F-4356-9DDE-5FCA8E19DF96}" sibTransId="{1A20CF91-4C84-4E0C-9928-BFBC501B5099}"/>
    <dgm:cxn modelId="{E30654DA-89E5-4C9D-BABE-5C5AE469B773}" type="presOf" srcId="{ED36388E-ED51-4CB7-BFC4-34DC9F87D580}" destId="{BBF8D525-AAEF-4A1A-8A9D-D842914D1057}" srcOrd="0" destOrd="0" presId="urn:microsoft.com/office/officeart/2005/8/layout/list1"/>
    <dgm:cxn modelId="{9029D7EC-79BF-4249-A703-9F301CE117F0}" type="presOf" srcId="{E0D66D20-1D5A-43A6-A891-DBA9BF897457}" destId="{65936DBA-3479-447D-BDE3-B57EF647692F}" srcOrd="0" destOrd="1" presId="urn:microsoft.com/office/officeart/2005/8/layout/list1"/>
    <dgm:cxn modelId="{E086B3DC-56C2-45ED-BE27-C63B615D7FFD}" type="presOf" srcId="{8950D870-D391-416B-A5F3-8AB8D9D7C9CF}" destId="{65936DBA-3479-447D-BDE3-B57EF647692F}" srcOrd="0" destOrd="0" presId="urn:microsoft.com/office/officeart/2005/8/layout/list1"/>
    <dgm:cxn modelId="{8C34B9C5-5DE0-4FCB-8F1E-26CAFF471045}" type="presOf" srcId="{ED36388E-ED51-4CB7-BFC4-34DC9F87D580}" destId="{09742D49-A51F-4D37-8C6B-5FC2E2DD9964}" srcOrd="1" destOrd="0" presId="urn:microsoft.com/office/officeart/2005/8/layout/list1"/>
    <dgm:cxn modelId="{752A93C5-9608-4042-87D4-46D4FF44FA47}" srcId="{ED36388E-ED51-4CB7-BFC4-34DC9F87D580}" destId="{04A5D69A-4F0B-4938-AC62-0926EBFC3342}" srcOrd="2" destOrd="0" parTransId="{622E4DC1-0642-4CB3-8877-DA07F5394B78}" sibTransId="{F93372F4-A076-4DFD-956A-AD7C97B2D2DF}"/>
    <dgm:cxn modelId="{5B5B3E64-54B6-4B69-9C2B-9654DF443004}" srcId="{3863A99D-6F43-415D-A133-1EF81BC76029}" destId="{ED36388E-ED51-4CB7-BFC4-34DC9F87D580}" srcOrd="0" destOrd="0" parTransId="{A709C79E-DFE8-4C0C-A608-CC2078C96372}" sibTransId="{E190B9C9-F622-4FE4-B3EF-84CD91D293AF}"/>
    <dgm:cxn modelId="{AA4F8DB0-66A9-4FFA-9289-061213698F8A}" type="presParOf" srcId="{FB723D34-9228-4A45-BEA1-5056F0BE34F5}" destId="{40F3749A-ECEB-47D6-8E03-0DE22D4FD052}" srcOrd="0" destOrd="0" presId="urn:microsoft.com/office/officeart/2005/8/layout/list1"/>
    <dgm:cxn modelId="{818F2758-FA25-47EB-8EA0-3343AE6B915B}" type="presParOf" srcId="{40F3749A-ECEB-47D6-8E03-0DE22D4FD052}" destId="{BBF8D525-AAEF-4A1A-8A9D-D842914D1057}" srcOrd="0" destOrd="0" presId="urn:microsoft.com/office/officeart/2005/8/layout/list1"/>
    <dgm:cxn modelId="{719161FF-C723-431E-840E-C709A5718254}" type="presParOf" srcId="{40F3749A-ECEB-47D6-8E03-0DE22D4FD052}" destId="{09742D49-A51F-4D37-8C6B-5FC2E2DD9964}" srcOrd="1" destOrd="0" presId="urn:microsoft.com/office/officeart/2005/8/layout/list1"/>
    <dgm:cxn modelId="{DE92EC1D-671A-491E-AF13-CB635716DC9B}" type="presParOf" srcId="{FB723D34-9228-4A45-BEA1-5056F0BE34F5}" destId="{E0ABA12B-4922-4319-9A3A-BB6A113E9A4A}" srcOrd="1" destOrd="0" presId="urn:microsoft.com/office/officeart/2005/8/layout/list1"/>
    <dgm:cxn modelId="{E8AC1ED8-2CB3-49F0-B8A2-F1B4193AFE01}" type="presParOf" srcId="{FB723D34-9228-4A45-BEA1-5056F0BE34F5}" destId="{65936DBA-3479-447D-BDE3-B57EF647692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863A99D-6F43-415D-A133-1EF81BC76029}"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ED36388E-ED51-4CB7-BFC4-34DC9F87D580}">
      <dgm:prSet phldrT="[Текст]" custT="1"/>
      <dgm:spPr/>
      <dgm:t>
        <a:bodyPr/>
        <a:lstStyle/>
        <a:p>
          <a:pPr algn="ctr"/>
          <a:r>
            <a:rPr lang="ru-RU" sz="4000" b="1" dirty="0" smtClean="0">
              <a:solidFill>
                <a:schemeClr val="accent1">
                  <a:lumMod val="75000"/>
                </a:schemeClr>
              </a:solidFill>
            </a:rPr>
            <a:t>Отрицательный</a:t>
          </a:r>
          <a:r>
            <a:rPr lang="ru-RU" sz="4000" b="1" baseline="0" dirty="0" smtClean="0">
              <a:solidFill>
                <a:schemeClr val="accent1">
                  <a:lumMod val="75000"/>
                </a:schemeClr>
              </a:solidFill>
            </a:rPr>
            <a:t> вывод</a:t>
          </a:r>
          <a:endParaRPr lang="ru-RU" sz="4000" b="1" dirty="0">
            <a:solidFill>
              <a:schemeClr val="accent1">
                <a:lumMod val="75000"/>
              </a:schemeClr>
            </a:solidFill>
          </a:endParaRPr>
        </a:p>
      </dgm:t>
    </dgm:pt>
    <dgm:pt modelId="{A709C79E-DFE8-4C0C-A608-CC2078C96372}" type="parTrans" cxnId="{5B5B3E64-54B6-4B69-9C2B-9654DF443004}">
      <dgm:prSet/>
      <dgm:spPr/>
      <dgm:t>
        <a:bodyPr/>
        <a:lstStyle/>
        <a:p>
          <a:endParaRPr lang="ru-RU"/>
        </a:p>
      </dgm:t>
    </dgm:pt>
    <dgm:pt modelId="{E190B9C9-F622-4FE4-B3EF-84CD91D293AF}" type="sibTrans" cxnId="{5B5B3E64-54B6-4B69-9C2B-9654DF443004}">
      <dgm:prSet/>
      <dgm:spPr/>
      <dgm:t>
        <a:bodyPr/>
        <a:lstStyle/>
        <a:p>
          <a:endParaRPr lang="ru-RU"/>
        </a:p>
      </dgm:t>
    </dgm:pt>
    <dgm:pt modelId="{8950D870-D391-416B-A5F3-8AB8D9D7C9CF}">
      <dgm:prSet phldrT="[Текст]" custT="1"/>
      <dgm:spPr/>
      <dgm:t>
        <a:bodyPr/>
        <a:lstStyle/>
        <a:p>
          <a:pPr algn="just"/>
          <a:r>
            <a:rPr lang="ru-RU" sz="2800" b="1" i="0" dirty="0" smtClean="0">
              <a:solidFill>
                <a:schemeClr val="tx1"/>
              </a:solidFill>
            </a:rPr>
            <a:t>ПМ не использована в продукте</a:t>
          </a:r>
          <a:endParaRPr lang="ru-RU" sz="2800" b="1" i="0" dirty="0">
            <a:solidFill>
              <a:schemeClr val="tx1"/>
            </a:solidFill>
          </a:endParaRPr>
        </a:p>
      </dgm:t>
    </dgm:pt>
    <dgm:pt modelId="{1C013E21-1B50-41B5-B1B4-BAF1B6B02974}" type="parTrans" cxnId="{770D7772-3266-429C-94F9-A93B7687F856}">
      <dgm:prSet/>
      <dgm:spPr/>
      <dgm:t>
        <a:bodyPr/>
        <a:lstStyle/>
        <a:p>
          <a:endParaRPr lang="ru-RU"/>
        </a:p>
      </dgm:t>
    </dgm:pt>
    <dgm:pt modelId="{CE2557AF-CDDF-4F68-84D0-B7E9EC70CAC4}" type="sibTrans" cxnId="{770D7772-3266-429C-94F9-A93B7687F856}">
      <dgm:prSet/>
      <dgm:spPr/>
      <dgm:t>
        <a:bodyPr/>
        <a:lstStyle/>
        <a:p>
          <a:endParaRPr lang="ru-RU"/>
        </a:p>
      </dgm:t>
    </dgm:pt>
    <dgm:pt modelId="{FB723D34-9228-4A45-BEA1-5056F0BE34F5}" type="pres">
      <dgm:prSet presAssocID="{3863A99D-6F43-415D-A133-1EF81BC76029}" presName="linear" presStyleCnt="0">
        <dgm:presLayoutVars>
          <dgm:dir/>
          <dgm:animLvl val="lvl"/>
          <dgm:resizeHandles val="exact"/>
        </dgm:presLayoutVars>
      </dgm:prSet>
      <dgm:spPr/>
      <dgm:t>
        <a:bodyPr/>
        <a:lstStyle/>
        <a:p>
          <a:endParaRPr lang="ru-RU"/>
        </a:p>
      </dgm:t>
    </dgm:pt>
    <dgm:pt modelId="{40F3749A-ECEB-47D6-8E03-0DE22D4FD052}" type="pres">
      <dgm:prSet presAssocID="{ED36388E-ED51-4CB7-BFC4-34DC9F87D580}" presName="parentLin" presStyleCnt="0"/>
      <dgm:spPr/>
      <dgm:t>
        <a:bodyPr/>
        <a:lstStyle/>
        <a:p>
          <a:endParaRPr lang="ru-RU"/>
        </a:p>
      </dgm:t>
    </dgm:pt>
    <dgm:pt modelId="{BBF8D525-AAEF-4A1A-8A9D-D842914D1057}" type="pres">
      <dgm:prSet presAssocID="{ED36388E-ED51-4CB7-BFC4-34DC9F87D580}" presName="parentLeftMargin" presStyleLbl="node1" presStyleIdx="0" presStyleCnt="1"/>
      <dgm:spPr/>
      <dgm:t>
        <a:bodyPr/>
        <a:lstStyle/>
        <a:p>
          <a:endParaRPr lang="ru-RU"/>
        </a:p>
      </dgm:t>
    </dgm:pt>
    <dgm:pt modelId="{09742D49-A51F-4D37-8C6B-5FC2E2DD9964}" type="pres">
      <dgm:prSet presAssocID="{ED36388E-ED51-4CB7-BFC4-34DC9F87D580}" presName="parentText" presStyleLbl="node1" presStyleIdx="0" presStyleCnt="1" custScaleY="79331">
        <dgm:presLayoutVars>
          <dgm:chMax val="0"/>
          <dgm:bulletEnabled val="1"/>
        </dgm:presLayoutVars>
      </dgm:prSet>
      <dgm:spPr/>
      <dgm:t>
        <a:bodyPr/>
        <a:lstStyle/>
        <a:p>
          <a:endParaRPr lang="ru-RU"/>
        </a:p>
      </dgm:t>
    </dgm:pt>
    <dgm:pt modelId="{E0ABA12B-4922-4319-9A3A-BB6A113E9A4A}" type="pres">
      <dgm:prSet presAssocID="{ED36388E-ED51-4CB7-BFC4-34DC9F87D580}" presName="negativeSpace" presStyleCnt="0"/>
      <dgm:spPr/>
      <dgm:t>
        <a:bodyPr/>
        <a:lstStyle/>
        <a:p>
          <a:endParaRPr lang="ru-RU"/>
        </a:p>
      </dgm:t>
    </dgm:pt>
    <dgm:pt modelId="{65936DBA-3479-447D-BDE3-B57EF647692F}" type="pres">
      <dgm:prSet presAssocID="{ED36388E-ED51-4CB7-BFC4-34DC9F87D580}" presName="childText" presStyleLbl="conFgAcc1" presStyleIdx="0" presStyleCnt="1">
        <dgm:presLayoutVars>
          <dgm:bulletEnabled val="1"/>
        </dgm:presLayoutVars>
      </dgm:prSet>
      <dgm:spPr/>
      <dgm:t>
        <a:bodyPr/>
        <a:lstStyle/>
        <a:p>
          <a:endParaRPr lang="ru-RU"/>
        </a:p>
      </dgm:t>
    </dgm:pt>
  </dgm:ptLst>
  <dgm:cxnLst>
    <dgm:cxn modelId="{770D7772-3266-429C-94F9-A93B7687F856}" srcId="{ED36388E-ED51-4CB7-BFC4-34DC9F87D580}" destId="{8950D870-D391-416B-A5F3-8AB8D9D7C9CF}" srcOrd="0" destOrd="0" parTransId="{1C013E21-1B50-41B5-B1B4-BAF1B6B02974}" sibTransId="{CE2557AF-CDDF-4F68-84D0-B7E9EC70CAC4}"/>
    <dgm:cxn modelId="{CDBDFF69-F1EB-4BCE-BC52-6B6637265733}" type="presOf" srcId="{ED36388E-ED51-4CB7-BFC4-34DC9F87D580}" destId="{09742D49-A51F-4D37-8C6B-5FC2E2DD9964}" srcOrd="1" destOrd="0" presId="urn:microsoft.com/office/officeart/2005/8/layout/list1"/>
    <dgm:cxn modelId="{C32B7C9C-6ACE-43E3-990A-2A260A12BC70}" type="presOf" srcId="{ED36388E-ED51-4CB7-BFC4-34DC9F87D580}" destId="{BBF8D525-AAEF-4A1A-8A9D-D842914D1057}" srcOrd="0" destOrd="0" presId="urn:microsoft.com/office/officeart/2005/8/layout/list1"/>
    <dgm:cxn modelId="{1D072276-4C6D-4AC3-97F8-26469FFF7344}" type="presOf" srcId="{8950D870-D391-416B-A5F3-8AB8D9D7C9CF}" destId="{65936DBA-3479-447D-BDE3-B57EF647692F}" srcOrd="0" destOrd="0" presId="urn:microsoft.com/office/officeart/2005/8/layout/list1"/>
    <dgm:cxn modelId="{5B5B3E64-54B6-4B69-9C2B-9654DF443004}" srcId="{3863A99D-6F43-415D-A133-1EF81BC76029}" destId="{ED36388E-ED51-4CB7-BFC4-34DC9F87D580}" srcOrd="0" destOrd="0" parTransId="{A709C79E-DFE8-4C0C-A608-CC2078C96372}" sibTransId="{E190B9C9-F622-4FE4-B3EF-84CD91D293AF}"/>
    <dgm:cxn modelId="{8D629359-90B3-415C-A1B0-FDB878011ABF}" type="presOf" srcId="{3863A99D-6F43-415D-A133-1EF81BC76029}" destId="{FB723D34-9228-4A45-BEA1-5056F0BE34F5}" srcOrd="0" destOrd="0" presId="urn:microsoft.com/office/officeart/2005/8/layout/list1"/>
    <dgm:cxn modelId="{BA2BA732-8949-40EF-B427-47B6CFD133D3}" type="presParOf" srcId="{FB723D34-9228-4A45-BEA1-5056F0BE34F5}" destId="{40F3749A-ECEB-47D6-8E03-0DE22D4FD052}" srcOrd="0" destOrd="0" presId="urn:microsoft.com/office/officeart/2005/8/layout/list1"/>
    <dgm:cxn modelId="{8F2FDC43-8866-4038-B7CD-899BD22CFAF7}" type="presParOf" srcId="{40F3749A-ECEB-47D6-8E03-0DE22D4FD052}" destId="{BBF8D525-AAEF-4A1A-8A9D-D842914D1057}" srcOrd="0" destOrd="0" presId="urn:microsoft.com/office/officeart/2005/8/layout/list1"/>
    <dgm:cxn modelId="{C5B420D0-D72D-43D6-BB2C-2FDEB92AC3D7}" type="presParOf" srcId="{40F3749A-ECEB-47D6-8E03-0DE22D4FD052}" destId="{09742D49-A51F-4D37-8C6B-5FC2E2DD9964}" srcOrd="1" destOrd="0" presId="urn:microsoft.com/office/officeart/2005/8/layout/list1"/>
    <dgm:cxn modelId="{0C59A930-3BEC-4E40-AE6E-715159429C0A}" type="presParOf" srcId="{FB723D34-9228-4A45-BEA1-5056F0BE34F5}" destId="{E0ABA12B-4922-4319-9A3A-BB6A113E9A4A}" srcOrd="1" destOrd="0" presId="urn:microsoft.com/office/officeart/2005/8/layout/list1"/>
    <dgm:cxn modelId="{0A5B148C-419C-4C37-A05C-B68C2ADED785}" type="presParOf" srcId="{FB723D34-9228-4A45-BEA1-5056F0BE34F5}" destId="{65936DBA-3479-447D-BDE3-B57EF647692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863A99D-6F43-415D-A133-1EF81BC76029}"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ED36388E-ED51-4CB7-BFC4-34DC9F87D580}">
      <dgm:prSet phldrT="[Текст]" custT="1"/>
      <dgm:spPr/>
      <dgm:t>
        <a:bodyPr/>
        <a:lstStyle/>
        <a:p>
          <a:pPr algn="ctr"/>
          <a:r>
            <a:rPr lang="ru-RU" sz="4000" b="1" dirty="0" smtClean="0">
              <a:solidFill>
                <a:schemeClr val="accent1">
                  <a:lumMod val="75000"/>
                </a:schemeClr>
              </a:solidFill>
            </a:rPr>
            <a:t>Альтернативный вывод</a:t>
          </a:r>
          <a:endParaRPr lang="ru-RU" sz="4000" b="1" dirty="0">
            <a:solidFill>
              <a:schemeClr val="accent1">
                <a:lumMod val="75000"/>
              </a:schemeClr>
            </a:solidFill>
          </a:endParaRPr>
        </a:p>
      </dgm:t>
    </dgm:pt>
    <dgm:pt modelId="{A709C79E-DFE8-4C0C-A608-CC2078C96372}" type="parTrans" cxnId="{5B5B3E64-54B6-4B69-9C2B-9654DF443004}">
      <dgm:prSet/>
      <dgm:spPr/>
      <dgm:t>
        <a:bodyPr/>
        <a:lstStyle/>
        <a:p>
          <a:endParaRPr lang="ru-RU"/>
        </a:p>
      </dgm:t>
    </dgm:pt>
    <dgm:pt modelId="{E190B9C9-F622-4FE4-B3EF-84CD91D293AF}" type="sibTrans" cxnId="{5B5B3E64-54B6-4B69-9C2B-9654DF443004}">
      <dgm:prSet/>
      <dgm:spPr/>
      <dgm:t>
        <a:bodyPr/>
        <a:lstStyle/>
        <a:p>
          <a:endParaRPr lang="ru-RU"/>
        </a:p>
      </dgm:t>
    </dgm:pt>
    <dgm:pt modelId="{8950D870-D391-416B-A5F3-8AB8D9D7C9CF}">
      <dgm:prSet phldrT="[Текст]" custT="1"/>
      <dgm:spPr/>
      <dgm:t>
        <a:bodyPr/>
        <a:lstStyle/>
        <a:p>
          <a:pPr algn="just"/>
          <a:r>
            <a:rPr lang="ru-RU" sz="2800" b="1" i="0" dirty="0" smtClean="0">
              <a:solidFill>
                <a:schemeClr val="tx1"/>
              </a:solidFill>
            </a:rPr>
            <a:t>Продукт содержит взаимозаменяемые элементы А и В.                      С элементом А ПМ использована в продукте, а с элементом В – нет</a:t>
          </a:r>
          <a:endParaRPr lang="ru-RU" sz="2800" b="1" i="0" dirty="0">
            <a:solidFill>
              <a:schemeClr val="tx1"/>
            </a:solidFill>
          </a:endParaRPr>
        </a:p>
      </dgm:t>
    </dgm:pt>
    <dgm:pt modelId="{1C013E21-1B50-41B5-B1B4-BAF1B6B02974}" type="parTrans" cxnId="{770D7772-3266-429C-94F9-A93B7687F856}">
      <dgm:prSet/>
      <dgm:spPr/>
      <dgm:t>
        <a:bodyPr/>
        <a:lstStyle/>
        <a:p>
          <a:endParaRPr lang="ru-RU"/>
        </a:p>
      </dgm:t>
    </dgm:pt>
    <dgm:pt modelId="{CE2557AF-CDDF-4F68-84D0-B7E9EC70CAC4}" type="sibTrans" cxnId="{770D7772-3266-429C-94F9-A93B7687F856}">
      <dgm:prSet/>
      <dgm:spPr/>
      <dgm:t>
        <a:bodyPr/>
        <a:lstStyle/>
        <a:p>
          <a:endParaRPr lang="ru-RU"/>
        </a:p>
      </dgm:t>
    </dgm:pt>
    <dgm:pt modelId="{FB723D34-9228-4A45-BEA1-5056F0BE34F5}" type="pres">
      <dgm:prSet presAssocID="{3863A99D-6F43-415D-A133-1EF81BC76029}" presName="linear" presStyleCnt="0">
        <dgm:presLayoutVars>
          <dgm:dir/>
          <dgm:animLvl val="lvl"/>
          <dgm:resizeHandles val="exact"/>
        </dgm:presLayoutVars>
      </dgm:prSet>
      <dgm:spPr/>
      <dgm:t>
        <a:bodyPr/>
        <a:lstStyle/>
        <a:p>
          <a:endParaRPr lang="ru-RU"/>
        </a:p>
      </dgm:t>
    </dgm:pt>
    <dgm:pt modelId="{40F3749A-ECEB-47D6-8E03-0DE22D4FD052}" type="pres">
      <dgm:prSet presAssocID="{ED36388E-ED51-4CB7-BFC4-34DC9F87D580}" presName="parentLin" presStyleCnt="0"/>
      <dgm:spPr/>
      <dgm:t>
        <a:bodyPr/>
        <a:lstStyle/>
        <a:p>
          <a:endParaRPr lang="ru-RU"/>
        </a:p>
      </dgm:t>
    </dgm:pt>
    <dgm:pt modelId="{BBF8D525-AAEF-4A1A-8A9D-D842914D1057}" type="pres">
      <dgm:prSet presAssocID="{ED36388E-ED51-4CB7-BFC4-34DC9F87D580}" presName="parentLeftMargin" presStyleLbl="node1" presStyleIdx="0" presStyleCnt="1"/>
      <dgm:spPr/>
      <dgm:t>
        <a:bodyPr/>
        <a:lstStyle/>
        <a:p>
          <a:endParaRPr lang="ru-RU"/>
        </a:p>
      </dgm:t>
    </dgm:pt>
    <dgm:pt modelId="{09742D49-A51F-4D37-8C6B-5FC2E2DD9964}" type="pres">
      <dgm:prSet presAssocID="{ED36388E-ED51-4CB7-BFC4-34DC9F87D580}" presName="parentText" presStyleLbl="node1" presStyleIdx="0" presStyleCnt="1" custScaleY="79331">
        <dgm:presLayoutVars>
          <dgm:chMax val="0"/>
          <dgm:bulletEnabled val="1"/>
        </dgm:presLayoutVars>
      </dgm:prSet>
      <dgm:spPr/>
      <dgm:t>
        <a:bodyPr/>
        <a:lstStyle/>
        <a:p>
          <a:endParaRPr lang="ru-RU"/>
        </a:p>
      </dgm:t>
    </dgm:pt>
    <dgm:pt modelId="{E0ABA12B-4922-4319-9A3A-BB6A113E9A4A}" type="pres">
      <dgm:prSet presAssocID="{ED36388E-ED51-4CB7-BFC4-34DC9F87D580}" presName="negativeSpace" presStyleCnt="0"/>
      <dgm:spPr/>
      <dgm:t>
        <a:bodyPr/>
        <a:lstStyle/>
        <a:p>
          <a:endParaRPr lang="ru-RU"/>
        </a:p>
      </dgm:t>
    </dgm:pt>
    <dgm:pt modelId="{65936DBA-3479-447D-BDE3-B57EF647692F}" type="pres">
      <dgm:prSet presAssocID="{ED36388E-ED51-4CB7-BFC4-34DC9F87D580}" presName="childText" presStyleLbl="conFgAcc1" presStyleIdx="0" presStyleCnt="1" custLinFactNeighborX="-2183" custLinFactNeighborY="-3">
        <dgm:presLayoutVars>
          <dgm:bulletEnabled val="1"/>
        </dgm:presLayoutVars>
      </dgm:prSet>
      <dgm:spPr/>
      <dgm:t>
        <a:bodyPr/>
        <a:lstStyle/>
        <a:p>
          <a:endParaRPr lang="ru-RU"/>
        </a:p>
      </dgm:t>
    </dgm:pt>
  </dgm:ptLst>
  <dgm:cxnLst>
    <dgm:cxn modelId="{770D7772-3266-429C-94F9-A93B7687F856}" srcId="{ED36388E-ED51-4CB7-BFC4-34DC9F87D580}" destId="{8950D870-D391-416B-A5F3-8AB8D9D7C9CF}" srcOrd="0" destOrd="0" parTransId="{1C013E21-1B50-41B5-B1B4-BAF1B6B02974}" sibTransId="{CE2557AF-CDDF-4F68-84D0-B7E9EC70CAC4}"/>
    <dgm:cxn modelId="{054B5DA6-C958-4CCA-BA72-C192A29AAD63}" type="presOf" srcId="{3863A99D-6F43-415D-A133-1EF81BC76029}" destId="{FB723D34-9228-4A45-BEA1-5056F0BE34F5}" srcOrd="0" destOrd="0" presId="urn:microsoft.com/office/officeart/2005/8/layout/list1"/>
    <dgm:cxn modelId="{F1CF79B1-E64F-45C6-A852-8BD83DC652CD}" type="presOf" srcId="{ED36388E-ED51-4CB7-BFC4-34DC9F87D580}" destId="{09742D49-A51F-4D37-8C6B-5FC2E2DD9964}" srcOrd="1" destOrd="0" presId="urn:microsoft.com/office/officeart/2005/8/layout/list1"/>
    <dgm:cxn modelId="{B109B253-E34C-4AAD-9150-5E4ED4BD7B5C}" type="presOf" srcId="{8950D870-D391-416B-A5F3-8AB8D9D7C9CF}" destId="{65936DBA-3479-447D-BDE3-B57EF647692F}" srcOrd="0" destOrd="0" presId="urn:microsoft.com/office/officeart/2005/8/layout/list1"/>
    <dgm:cxn modelId="{DEBD57E1-C78C-47B1-973D-4C6BB743FDC8}" type="presOf" srcId="{ED36388E-ED51-4CB7-BFC4-34DC9F87D580}" destId="{BBF8D525-AAEF-4A1A-8A9D-D842914D1057}" srcOrd="0" destOrd="0" presId="urn:microsoft.com/office/officeart/2005/8/layout/list1"/>
    <dgm:cxn modelId="{5B5B3E64-54B6-4B69-9C2B-9654DF443004}" srcId="{3863A99D-6F43-415D-A133-1EF81BC76029}" destId="{ED36388E-ED51-4CB7-BFC4-34DC9F87D580}" srcOrd="0" destOrd="0" parTransId="{A709C79E-DFE8-4C0C-A608-CC2078C96372}" sibTransId="{E190B9C9-F622-4FE4-B3EF-84CD91D293AF}"/>
    <dgm:cxn modelId="{63A1F72C-5C5C-42B0-8CC6-A56C38B52235}" type="presParOf" srcId="{FB723D34-9228-4A45-BEA1-5056F0BE34F5}" destId="{40F3749A-ECEB-47D6-8E03-0DE22D4FD052}" srcOrd="0" destOrd="0" presId="urn:microsoft.com/office/officeart/2005/8/layout/list1"/>
    <dgm:cxn modelId="{B952BDF4-340C-429A-B898-E1A860841611}" type="presParOf" srcId="{40F3749A-ECEB-47D6-8E03-0DE22D4FD052}" destId="{BBF8D525-AAEF-4A1A-8A9D-D842914D1057}" srcOrd="0" destOrd="0" presId="urn:microsoft.com/office/officeart/2005/8/layout/list1"/>
    <dgm:cxn modelId="{D1894286-A1D0-4268-8575-2E5C4327331C}" type="presParOf" srcId="{40F3749A-ECEB-47D6-8E03-0DE22D4FD052}" destId="{09742D49-A51F-4D37-8C6B-5FC2E2DD9964}" srcOrd="1" destOrd="0" presId="urn:microsoft.com/office/officeart/2005/8/layout/list1"/>
    <dgm:cxn modelId="{CA7C01E1-F5F2-4CC1-8C30-B78758088EC3}" type="presParOf" srcId="{FB723D34-9228-4A45-BEA1-5056F0BE34F5}" destId="{E0ABA12B-4922-4319-9A3A-BB6A113E9A4A}" srcOrd="1" destOrd="0" presId="urn:microsoft.com/office/officeart/2005/8/layout/list1"/>
    <dgm:cxn modelId="{623CAC91-04A5-409F-BB14-749508C1B101}" type="presParOf" srcId="{FB723D34-9228-4A45-BEA1-5056F0BE34F5}" destId="{65936DBA-3479-447D-BDE3-B57EF647692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863A99D-6F43-415D-A133-1EF81BC76029}"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ED36388E-ED51-4CB7-BFC4-34DC9F87D580}">
      <dgm:prSet phldrT="[Текст]" custT="1"/>
      <dgm:spPr/>
      <dgm:t>
        <a:bodyPr/>
        <a:lstStyle/>
        <a:p>
          <a:pPr algn="ctr"/>
          <a:r>
            <a:rPr lang="ru-RU" sz="4000" b="1" dirty="0" smtClean="0">
              <a:solidFill>
                <a:schemeClr val="accent1">
                  <a:lumMod val="75000"/>
                </a:schemeClr>
              </a:solidFill>
            </a:rPr>
            <a:t>Вероятностный</a:t>
          </a:r>
          <a:r>
            <a:rPr lang="ru-RU" sz="4000" b="1" baseline="0" dirty="0" smtClean="0">
              <a:solidFill>
                <a:schemeClr val="accent1">
                  <a:lumMod val="75000"/>
                </a:schemeClr>
              </a:solidFill>
            </a:rPr>
            <a:t> вывод</a:t>
          </a:r>
          <a:endParaRPr lang="ru-RU" sz="4000" b="1" dirty="0">
            <a:solidFill>
              <a:schemeClr val="accent1">
                <a:lumMod val="75000"/>
              </a:schemeClr>
            </a:solidFill>
          </a:endParaRPr>
        </a:p>
      </dgm:t>
    </dgm:pt>
    <dgm:pt modelId="{A709C79E-DFE8-4C0C-A608-CC2078C96372}" type="parTrans" cxnId="{5B5B3E64-54B6-4B69-9C2B-9654DF443004}">
      <dgm:prSet/>
      <dgm:spPr/>
      <dgm:t>
        <a:bodyPr/>
        <a:lstStyle/>
        <a:p>
          <a:endParaRPr lang="ru-RU"/>
        </a:p>
      </dgm:t>
    </dgm:pt>
    <dgm:pt modelId="{E190B9C9-F622-4FE4-B3EF-84CD91D293AF}" type="sibTrans" cxnId="{5B5B3E64-54B6-4B69-9C2B-9654DF443004}">
      <dgm:prSet/>
      <dgm:spPr/>
      <dgm:t>
        <a:bodyPr/>
        <a:lstStyle/>
        <a:p>
          <a:endParaRPr lang="ru-RU"/>
        </a:p>
      </dgm:t>
    </dgm:pt>
    <dgm:pt modelId="{8950D870-D391-416B-A5F3-8AB8D9D7C9CF}">
      <dgm:prSet phldrT="[Текст]" custT="1"/>
      <dgm:spPr/>
      <dgm:t>
        <a:bodyPr/>
        <a:lstStyle/>
        <a:p>
          <a:pPr algn="just"/>
          <a:r>
            <a:rPr lang="ru-RU" sz="2800" b="1" i="0" dirty="0" smtClean="0">
              <a:solidFill>
                <a:schemeClr val="tx1"/>
              </a:solidFill>
            </a:rPr>
            <a:t>Использование ПМ в продукте возможно, но не обязательно</a:t>
          </a:r>
          <a:endParaRPr lang="ru-RU" sz="2800" b="1" i="0" dirty="0">
            <a:solidFill>
              <a:schemeClr val="tx1"/>
            </a:solidFill>
          </a:endParaRPr>
        </a:p>
      </dgm:t>
    </dgm:pt>
    <dgm:pt modelId="{1C013E21-1B50-41B5-B1B4-BAF1B6B02974}" type="parTrans" cxnId="{770D7772-3266-429C-94F9-A93B7687F856}">
      <dgm:prSet/>
      <dgm:spPr/>
      <dgm:t>
        <a:bodyPr/>
        <a:lstStyle/>
        <a:p>
          <a:endParaRPr lang="ru-RU"/>
        </a:p>
      </dgm:t>
    </dgm:pt>
    <dgm:pt modelId="{CE2557AF-CDDF-4F68-84D0-B7E9EC70CAC4}" type="sibTrans" cxnId="{770D7772-3266-429C-94F9-A93B7687F856}">
      <dgm:prSet/>
      <dgm:spPr/>
      <dgm:t>
        <a:bodyPr/>
        <a:lstStyle/>
        <a:p>
          <a:endParaRPr lang="ru-RU"/>
        </a:p>
      </dgm:t>
    </dgm:pt>
    <dgm:pt modelId="{FB723D34-9228-4A45-BEA1-5056F0BE34F5}" type="pres">
      <dgm:prSet presAssocID="{3863A99D-6F43-415D-A133-1EF81BC76029}" presName="linear" presStyleCnt="0">
        <dgm:presLayoutVars>
          <dgm:dir/>
          <dgm:animLvl val="lvl"/>
          <dgm:resizeHandles val="exact"/>
        </dgm:presLayoutVars>
      </dgm:prSet>
      <dgm:spPr/>
      <dgm:t>
        <a:bodyPr/>
        <a:lstStyle/>
        <a:p>
          <a:endParaRPr lang="ru-RU"/>
        </a:p>
      </dgm:t>
    </dgm:pt>
    <dgm:pt modelId="{40F3749A-ECEB-47D6-8E03-0DE22D4FD052}" type="pres">
      <dgm:prSet presAssocID="{ED36388E-ED51-4CB7-BFC4-34DC9F87D580}" presName="parentLin" presStyleCnt="0"/>
      <dgm:spPr/>
      <dgm:t>
        <a:bodyPr/>
        <a:lstStyle/>
        <a:p>
          <a:endParaRPr lang="ru-RU"/>
        </a:p>
      </dgm:t>
    </dgm:pt>
    <dgm:pt modelId="{BBF8D525-AAEF-4A1A-8A9D-D842914D1057}" type="pres">
      <dgm:prSet presAssocID="{ED36388E-ED51-4CB7-BFC4-34DC9F87D580}" presName="parentLeftMargin" presStyleLbl="node1" presStyleIdx="0" presStyleCnt="1"/>
      <dgm:spPr/>
      <dgm:t>
        <a:bodyPr/>
        <a:lstStyle/>
        <a:p>
          <a:endParaRPr lang="ru-RU"/>
        </a:p>
      </dgm:t>
    </dgm:pt>
    <dgm:pt modelId="{09742D49-A51F-4D37-8C6B-5FC2E2DD9964}" type="pres">
      <dgm:prSet presAssocID="{ED36388E-ED51-4CB7-BFC4-34DC9F87D580}" presName="parentText" presStyleLbl="node1" presStyleIdx="0" presStyleCnt="1" custScaleY="79331">
        <dgm:presLayoutVars>
          <dgm:chMax val="0"/>
          <dgm:bulletEnabled val="1"/>
        </dgm:presLayoutVars>
      </dgm:prSet>
      <dgm:spPr/>
      <dgm:t>
        <a:bodyPr/>
        <a:lstStyle/>
        <a:p>
          <a:endParaRPr lang="ru-RU"/>
        </a:p>
      </dgm:t>
    </dgm:pt>
    <dgm:pt modelId="{E0ABA12B-4922-4319-9A3A-BB6A113E9A4A}" type="pres">
      <dgm:prSet presAssocID="{ED36388E-ED51-4CB7-BFC4-34DC9F87D580}" presName="negativeSpace" presStyleCnt="0"/>
      <dgm:spPr/>
      <dgm:t>
        <a:bodyPr/>
        <a:lstStyle/>
        <a:p>
          <a:endParaRPr lang="ru-RU"/>
        </a:p>
      </dgm:t>
    </dgm:pt>
    <dgm:pt modelId="{65936DBA-3479-447D-BDE3-B57EF647692F}" type="pres">
      <dgm:prSet presAssocID="{ED36388E-ED51-4CB7-BFC4-34DC9F87D580}" presName="childText" presStyleLbl="conFgAcc1" presStyleIdx="0" presStyleCnt="1" custLinFactNeighborX="351" custLinFactNeighborY="-2647">
        <dgm:presLayoutVars>
          <dgm:bulletEnabled val="1"/>
        </dgm:presLayoutVars>
      </dgm:prSet>
      <dgm:spPr/>
      <dgm:t>
        <a:bodyPr/>
        <a:lstStyle/>
        <a:p>
          <a:endParaRPr lang="ru-RU"/>
        </a:p>
      </dgm:t>
    </dgm:pt>
  </dgm:ptLst>
  <dgm:cxnLst>
    <dgm:cxn modelId="{AF990EEE-118B-4552-A734-6C48AAD33241}" type="presOf" srcId="{ED36388E-ED51-4CB7-BFC4-34DC9F87D580}" destId="{09742D49-A51F-4D37-8C6B-5FC2E2DD9964}" srcOrd="1" destOrd="0" presId="urn:microsoft.com/office/officeart/2005/8/layout/list1"/>
    <dgm:cxn modelId="{2A355407-3F76-4B2B-BD45-748ED36F4FDE}" type="presOf" srcId="{8950D870-D391-416B-A5F3-8AB8D9D7C9CF}" destId="{65936DBA-3479-447D-BDE3-B57EF647692F}" srcOrd="0" destOrd="0" presId="urn:microsoft.com/office/officeart/2005/8/layout/list1"/>
    <dgm:cxn modelId="{9F4C3010-AA29-4228-BFBA-FB96C4B14D0E}" type="presOf" srcId="{3863A99D-6F43-415D-A133-1EF81BC76029}" destId="{FB723D34-9228-4A45-BEA1-5056F0BE34F5}" srcOrd="0" destOrd="0" presId="urn:microsoft.com/office/officeart/2005/8/layout/list1"/>
    <dgm:cxn modelId="{770D7772-3266-429C-94F9-A93B7687F856}" srcId="{ED36388E-ED51-4CB7-BFC4-34DC9F87D580}" destId="{8950D870-D391-416B-A5F3-8AB8D9D7C9CF}" srcOrd="0" destOrd="0" parTransId="{1C013E21-1B50-41B5-B1B4-BAF1B6B02974}" sibTransId="{CE2557AF-CDDF-4F68-84D0-B7E9EC70CAC4}"/>
    <dgm:cxn modelId="{7CCE6287-85BE-4E37-93A3-D4D3A2A6A1C4}" type="presOf" srcId="{ED36388E-ED51-4CB7-BFC4-34DC9F87D580}" destId="{BBF8D525-AAEF-4A1A-8A9D-D842914D1057}" srcOrd="0" destOrd="0" presId="urn:microsoft.com/office/officeart/2005/8/layout/list1"/>
    <dgm:cxn modelId="{5B5B3E64-54B6-4B69-9C2B-9654DF443004}" srcId="{3863A99D-6F43-415D-A133-1EF81BC76029}" destId="{ED36388E-ED51-4CB7-BFC4-34DC9F87D580}" srcOrd="0" destOrd="0" parTransId="{A709C79E-DFE8-4C0C-A608-CC2078C96372}" sibTransId="{E190B9C9-F622-4FE4-B3EF-84CD91D293AF}"/>
    <dgm:cxn modelId="{600EE401-9A5E-4163-8966-A06CEAB4F097}" type="presParOf" srcId="{FB723D34-9228-4A45-BEA1-5056F0BE34F5}" destId="{40F3749A-ECEB-47D6-8E03-0DE22D4FD052}" srcOrd="0" destOrd="0" presId="urn:microsoft.com/office/officeart/2005/8/layout/list1"/>
    <dgm:cxn modelId="{08A70157-54F9-469C-B5A8-D73A2DD2A699}" type="presParOf" srcId="{40F3749A-ECEB-47D6-8E03-0DE22D4FD052}" destId="{BBF8D525-AAEF-4A1A-8A9D-D842914D1057}" srcOrd="0" destOrd="0" presId="urn:microsoft.com/office/officeart/2005/8/layout/list1"/>
    <dgm:cxn modelId="{1FB06A29-6B10-47EB-AA67-AD0B39F2722B}" type="presParOf" srcId="{40F3749A-ECEB-47D6-8E03-0DE22D4FD052}" destId="{09742D49-A51F-4D37-8C6B-5FC2E2DD9964}" srcOrd="1" destOrd="0" presId="urn:microsoft.com/office/officeart/2005/8/layout/list1"/>
    <dgm:cxn modelId="{43F54176-6082-463E-9D79-DFB95825FDF5}" type="presParOf" srcId="{FB723D34-9228-4A45-BEA1-5056F0BE34F5}" destId="{E0ABA12B-4922-4319-9A3A-BB6A113E9A4A}" srcOrd="1" destOrd="0" presId="urn:microsoft.com/office/officeart/2005/8/layout/list1"/>
    <dgm:cxn modelId="{7F768479-89FA-4202-8FA7-AE58B7A56434}" type="presParOf" srcId="{FB723D34-9228-4A45-BEA1-5056F0BE34F5}" destId="{65936DBA-3479-447D-BDE3-B57EF647692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863A99D-6F43-415D-A133-1EF81BC76029}"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ED36388E-ED51-4CB7-BFC4-34DC9F87D580}">
      <dgm:prSet phldrT="[Текст]" custT="1"/>
      <dgm:spPr/>
      <dgm:t>
        <a:bodyPr/>
        <a:lstStyle/>
        <a:p>
          <a:pPr algn="ctr"/>
          <a:r>
            <a:rPr lang="ru-RU" sz="4000" b="1" dirty="0" smtClean="0">
              <a:solidFill>
                <a:schemeClr val="accent1">
                  <a:lumMod val="75000"/>
                </a:schemeClr>
              </a:solidFill>
            </a:rPr>
            <a:t>Условный вывод</a:t>
          </a:r>
          <a:endParaRPr lang="ru-RU" sz="4000" b="1" dirty="0">
            <a:solidFill>
              <a:schemeClr val="accent1">
                <a:lumMod val="75000"/>
              </a:schemeClr>
            </a:solidFill>
          </a:endParaRPr>
        </a:p>
      </dgm:t>
    </dgm:pt>
    <dgm:pt modelId="{A709C79E-DFE8-4C0C-A608-CC2078C96372}" type="parTrans" cxnId="{5B5B3E64-54B6-4B69-9C2B-9654DF443004}">
      <dgm:prSet/>
      <dgm:spPr/>
      <dgm:t>
        <a:bodyPr/>
        <a:lstStyle/>
        <a:p>
          <a:endParaRPr lang="ru-RU"/>
        </a:p>
      </dgm:t>
    </dgm:pt>
    <dgm:pt modelId="{E190B9C9-F622-4FE4-B3EF-84CD91D293AF}" type="sibTrans" cxnId="{5B5B3E64-54B6-4B69-9C2B-9654DF443004}">
      <dgm:prSet/>
      <dgm:spPr/>
      <dgm:t>
        <a:bodyPr/>
        <a:lstStyle/>
        <a:p>
          <a:endParaRPr lang="ru-RU"/>
        </a:p>
      </dgm:t>
    </dgm:pt>
    <dgm:pt modelId="{8950D870-D391-416B-A5F3-8AB8D9D7C9CF}">
      <dgm:prSet phldrT="[Текст]" custT="1"/>
      <dgm:spPr/>
      <dgm:t>
        <a:bodyPr/>
        <a:lstStyle/>
        <a:p>
          <a:pPr algn="just"/>
          <a:r>
            <a:rPr lang="ru-RU" sz="2800" b="1" i="0" dirty="0" smtClean="0">
              <a:solidFill>
                <a:schemeClr val="tx1"/>
              </a:solidFill>
            </a:rPr>
            <a:t>Продукт определенно содержит признаки №№ 1-9. Факт использования признака № 10 можно проверить путем измерения. При условии совпадения признака № 10, ПМ использована в продукте</a:t>
          </a:r>
          <a:endParaRPr lang="ru-RU" sz="2800" b="1" i="0" dirty="0">
            <a:solidFill>
              <a:schemeClr val="tx1"/>
            </a:solidFill>
          </a:endParaRPr>
        </a:p>
      </dgm:t>
    </dgm:pt>
    <dgm:pt modelId="{1C013E21-1B50-41B5-B1B4-BAF1B6B02974}" type="parTrans" cxnId="{770D7772-3266-429C-94F9-A93B7687F856}">
      <dgm:prSet/>
      <dgm:spPr/>
      <dgm:t>
        <a:bodyPr/>
        <a:lstStyle/>
        <a:p>
          <a:endParaRPr lang="ru-RU"/>
        </a:p>
      </dgm:t>
    </dgm:pt>
    <dgm:pt modelId="{CE2557AF-CDDF-4F68-84D0-B7E9EC70CAC4}" type="sibTrans" cxnId="{770D7772-3266-429C-94F9-A93B7687F856}">
      <dgm:prSet/>
      <dgm:spPr/>
      <dgm:t>
        <a:bodyPr/>
        <a:lstStyle/>
        <a:p>
          <a:endParaRPr lang="ru-RU"/>
        </a:p>
      </dgm:t>
    </dgm:pt>
    <dgm:pt modelId="{FB723D34-9228-4A45-BEA1-5056F0BE34F5}" type="pres">
      <dgm:prSet presAssocID="{3863A99D-6F43-415D-A133-1EF81BC76029}" presName="linear" presStyleCnt="0">
        <dgm:presLayoutVars>
          <dgm:dir/>
          <dgm:animLvl val="lvl"/>
          <dgm:resizeHandles val="exact"/>
        </dgm:presLayoutVars>
      </dgm:prSet>
      <dgm:spPr/>
      <dgm:t>
        <a:bodyPr/>
        <a:lstStyle/>
        <a:p>
          <a:endParaRPr lang="ru-RU"/>
        </a:p>
      </dgm:t>
    </dgm:pt>
    <dgm:pt modelId="{40F3749A-ECEB-47D6-8E03-0DE22D4FD052}" type="pres">
      <dgm:prSet presAssocID="{ED36388E-ED51-4CB7-BFC4-34DC9F87D580}" presName="parentLin" presStyleCnt="0"/>
      <dgm:spPr/>
      <dgm:t>
        <a:bodyPr/>
        <a:lstStyle/>
        <a:p>
          <a:endParaRPr lang="ru-RU"/>
        </a:p>
      </dgm:t>
    </dgm:pt>
    <dgm:pt modelId="{BBF8D525-AAEF-4A1A-8A9D-D842914D1057}" type="pres">
      <dgm:prSet presAssocID="{ED36388E-ED51-4CB7-BFC4-34DC9F87D580}" presName="parentLeftMargin" presStyleLbl="node1" presStyleIdx="0" presStyleCnt="1"/>
      <dgm:spPr/>
      <dgm:t>
        <a:bodyPr/>
        <a:lstStyle/>
        <a:p>
          <a:endParaRPr lang="ru-RU"/>
        </a:p>
      </dgm:t>
    </dgm:pt>
    <dgm:pt modelId="{09742D49-A51F-4D37-8C6B-5FC2E2DD9964}" type="pres">
      <dgm:prSet presAssocID="{ED36388E-ED51-4CB7-BFC4-34DC9F87D580}" presName="parentText" presStyleLbl="node1" presStyleIdx="0" presStyleCnt="1" custScaleY="79331">
        <dgm:presLayoutVars>
          <dgm:chMax val="0"/>
          <dgm:bulletEnabled val="1"/>
        </dgm:presLayoutVars>
      </dgm:prSet>
      <dgm:spPr/>
      <dgm:t>
        <a:bodyPr/>
        <a:lstStyle/>
        <a:p>
          <a:endParaRPr lang="ru-RU"/>
        </a:p>
      </dgm:t>
    </dgm:pt>
    <dgm:pt modelId="{E0ABA12B-4922-4319-9A3A-BB6A113E9A4A}" type="pres">
      <dgm:prSet presAssocID="{ED36388E-ED51-4CB7-BFC4-34DC9F87D580}" presName="negativeSpace" presStyleCnt="0"/>
      <dgm:spPr/>
      <dgm:t>
        <a:bodyPr/>
        <a:lstStyle/>
        <a:p>
          <a:endParaRPr lang="ru-RU"/>
        </a:p>
      </dgm:t>
    </dgm:pt>
    <dgm:pt modelId="{65936DBA-3479-447D-BDE3-B57EF647692F}" type="pres">
      <dgm:prSet presAssocID="{ED36388E-ED51-4CB7-BFC4-34DC9F87D580}" presName="childText" presStyleLbl="conFgAcc1" presStyleIdx="0" presStyleCnt="1">
        <dgm:presLayoutVars>
          <dgm:bulletEnabled val="1"/>
        </dgm:presLayoutVars>
      </dgm:prSet>
      <dgm:spPr/>
      <dgm:t>
        <a:bodyPr/>
        <a:lstStyle/>
        <a:p>
          <a:endParaRPr lang="ru-RU"/>
        </a:p>
      </dgm:t>
    </dgm:pt>
  </dgm:ptLst>
  <dgm:cxnLst>
    <dgm:cxn modelId="{770D7772-3266-429C-94F9-A93B7687F856}" srcId="{ED36388E-ED51-4CB7-BFC4-34DC9F87D580}" destId="{8950D870-D391-416B-A5F3-8AB8D9D7C9CF}" srcOrd="0" destOrd="0" parTransId="{1C013E21-1B50-41B5-B1B4-BAF1B6B02974}" sibTransId="{CE2557AF-CDDF-4F68-84D0-B7E9EC70CAC4}"/>
    <dgm:cxn modelId="{42402995-6FA6-41AB-AEA5-74BE6513CBC4}" type="presOf" srcId="{ED36388E-ED51-4CB7-BFC4-34DC9F87D580}" destId="{BBF8D525-AAEF-4A1A-8A9D-D842914D1057}" srcOrd="0" destOrd="0" presId="urn:microsoft.com/office/officeart/2005/8/layout/list1"/>
    <dgm:cxn modelId="{3F7C8930-76C9-4B5B-91CC-6A777A43AC4B}" type="presOf" srcId="{3863A99D-6F43-415D-A133-1EF81BC76029}" destId="{FB723D34-9228-4A45-BEA1-5056F0BE34F5}" srcOrd="0" destOrd="0" presId="urn:microsoft.com/office/officeart/2005/8/layout/list1"/>
    <dgm:cxn modelId="{4AAD77C9-DA37-4175-9114-D39BB4BFF41C}" type="presOf" srcId="{8950D870-D391-416B-A5F3-8AB8D9D7C9CF}" destId="{65936DBA-3479-447D-BDE3-B57EF647692F}" srcOrd="0" destOrd="0" presId="urn:microsoft.com/office/officeart/2005/8/layout/list1"/>
    <dgm:cxn modelId="{5B5B3E64-54B6-4B69-9C2B-9654DF443004}" srcId="{3863A99D-6F43-415D-A133-1EF81BC76029}" destId="{ED36388E-ED51-4CB7-BFC4-34DC9F87D580}" srcOrd="0" destOrd="0" parTransId="{A709C79E-DFE8-4C0C-A608-CC2078C96372}" sibTransId="{E190B9C9-F622-4FE4-B3EF-84CD91D293AF}"/>
    <dgm:cxn modelId="{6842228A-B1F9-482E-8633-A27D49DC566C}" type="presOf" srcId="{ED36388E-ED51-4CB7-BFC4-34DC9F87D580}" destId="{09742D49-A51F-4D37-8C6B-5FC2E2DD9964}" srcOrd="1" destOrd="0" presId="urn:microsoft.com/office/officeart/2005/8/layout/list1"/>
    <dgm:cxn modelId="{AC7502FC-6374-4EDA-89CC-2DC67AAC78DD}" type="presParOf" srcId="{FB723D34-9228-4A45-BEA1-5056F0BE34F5}" destId="{40F3749A-ECEB-47D6-8E03-0DE22D4FD052}" srcOrd="0" destOrd="0" presId="urn:microsoft.com/office/officeart/2005/8/layout/list1"/>
    <dgm:cxn modelId="{6495427C-A452-4B5A-B84A-D7BBC3E51D7B}" type="presParOf" srcId="{40F3749A-ECEB-47D6-8E03-0DE22D4FD052}" destId="{BBF8D525-AAEF-4A1A-8A9D-D842914D1057}" srcOrd="0" destOrd="0" presId="urn:microsoft.com/office/officeart/2005/8/layout/list1"/>
    <dgm:cxn modelId="{A80A5DED-FE62-453A-A5A0-24BB86976B32}" type="presParOf" srcId="{40F3749A-ECEB-47D6-8E03-0DE22D4FD052}" destId="{09742D49-A51F-4D37-8C6B-5FC2E2DD9964}" srcOrd="1" destOrd="0" presId="urn:microsoft.com/office/officeart/2005/8/layout/list1"/>
    <dgm:cxn modelId="{9775B80C-0558-4376-81DA-5B96B5AEF16C}" type="presParOf" srcId="{FB723D34-9228-4A45-BEA1-5056F0BE34F5}" destId="{E0ABA12B-4922-4319-9A3A-BB6A113E9A4A}" srcOrd="1" destOrd="0" presId="urn:microsoft.com/office/officeart/2005/8/layout/list1"/>
    <dgm:cxn modelId="{3BFE6004-CDF0-42C3-94F3-BA1DCC9A56F4}" type="presParOf" srcId="{FB723D34-9228-4A45-BEA1-5056F0BE34F5}" destId="{65936DBA-3479-447D-BDE3-B57EF647692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863A99D-6F43-415D-A133-1EF81BC76029}"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ED36388E-ED51-4CB7-BFC4-34DC9F87D580}">
      <dgm:prSet phldrT="[Текст]" custT="1"/>
      <dgm:spPr/>
      <dgm:t>
        <a:bodyPr/>
        <a:lstStyle/>
        <a:p>
          <a:pPr algn="ctr"/>
          <a:r>
            <a:rPr lang="ru-RU" sz="4000" b="1" dirty="0" smtClean="0">
              <a:solidFill>
                <a:schemeClr val="accent1">
                  <a:lumMod val="75000"/>
                </a:schemeClr>
              </a:solidFill>
            </a:rPr>
            <a:t>Принципиальная невозможность определенного вывода</a:t>
          </a:r>
          <a:endParaRPr lang="ru-RU" sz="4000" b="1" dirty="0">
            <a:solidFill>
              <a:schemeClr val="accent1">
                <a:lumMod val="75000"/>
              </a:schemeClr>
            </a:solidFill>
          </a:endParaRPr>
        </a:p>
      </dgm:t>
    </dgm:pt>
    <dgm:pt modelId="{A709C79E-DFE8-4C0C-A608-CC2078C96372}" type="parTrans" cxnId="{5B5B3E64-54B6-4B69-9C2B-9654DF443004}">
      <dgm:prSet/>
      <dgm:spPr/>
      <dgm:t>
        <a:bodyPr/>
        <a:lstStyle/>
        <a:p>
          <a:endParaRPr lang="ru-RU"/>
        </a:p>
      </dgm:t>
    </dgm:pt>
    <dgm:pt modelId="{E190B9C9-F622-4FE4-B3EF-84CD91D293AF}" type="sibTrans" cxnId="{5B5B3E64-54B6-4B69-9C2B-9654DF443004}">
      <dgm:prSet/>
      <dgm:spPr/>
      <dgm:t>
        <a:bodyPr/>
        <a:lstStyle/>
        <a:p>
          <a:endParaRPr lang="ru-RU"/>
        </a:p>
      </dgm:t>
    </dgm:pt>
    <dgm:pt modelId="{8950D870-D391-416B-A5F3-8AB8D9D7C9CF}">
      <dgm:prSet phldrT="[Текст]" custT="1"/>
      <dgm:spPr/>
      <dgm:t>
        <a:bodyPr/>
        <a:lstStyle/>
        <a:p>
          <a:pPr algn="just"/>
          <a:r>
            <a:rPr lang="ru-RU" sz="2800" b="1" i="0" dirty="0" smtClean="0">
              <a:solidFill>
                <a:schemeClr val="tx1"/>
              </a:solidFill>
            </a:rPr>
            <a:t>Из-за неясности формулировки признака ПМ невозможно установить, содержит ли продукт этот признак. Следовательно, определенный вывод об использовании ПМ в продукте принципиально невозможен</a:t>
          </a:r>
          <a:endParaRPr lang="ru-RU" sz="2800" b="1" i="0" dirty="0">
            <a:solidFill>
              <a:schemeClr val="tx1"/>
            </a:solidFill>
          </a:endParaRPr>
        </a:p>
      </dgm:t>
    </dgm:pt>
    <dgm:pt modelId="{1C013E21-1B50-41B5-B1B4-BAF1B6B02974}" type="parTrans" cxnId="{770D7772-3266-429C-94F9-A93B7687F856}">
      <dgm:prSet/>
      <dgm:spPr/>
      <dgm:t>
        <a:bodyPr/>
        <a:lstStyle/>
        <a:p>
          <a:endParaRPr lang="ru-RU"/>
        </a:p>
      </dgm:t>
    </dgm:pt>
    <dgm:pt modelId="{CE2557AF-CDDF-4F68-84D0-B7E9EC70CAC4}" type="sibTrans" cxnId="{770D7772-3266-429C-94F9-A93B7687F856}">
      <dgm:prSet/>
      <dgm:spPr/>
      <dgm:t>
        <a:bodyPr/>
        <a:lstStyle/>
        <a:p>
          <a:endParaRPr lang="ru-RU"/>
        </a:p>
      </dgm:t>
    </dgm:pt>
    <dgm:pt modelId="{FB723D34-9228-4A45-BEA1-5056F0BE34F5}" type="pres">
      <dgm:prSet presAssocID="{3863A99D-6F43-415D-A133-1EF81BC76029}" presName="linear" presStyleCnt="0">
        <dgm:presLayoutVars>
          <dgm:dir/>
          <dgm:animLvl val="lvl"/>
          <dgm:resizeHandles val="exact"/>
        </dgm:presLayoutVars>
      </dgm:prSet>
      <dgm:spPr/>
      <dgm:t>
        <a:bodyPr/>
        <a:lstStyle/>
        <a:p>
          <a:endParaRPr lang="ru-RU"/>
        </a:p>
      </dgm:t>
    </dgm:pt>
    <dgm:pt modelId="{40F3749A-ECEB-47D6-8E03-0DE22D4FD052}" type="pres">
      <dgm:prSet presAssocID="{ED36388E-ED51-4CB7-BFC4-34DC9F87D580}" presName="parentLin" presStyleCnt="0"/>
      <dgm:spPr/>
      <dgm:t>
        <a:bodyPr/>
        <a:lstStyle/>
        <a:p>
          <a:endParaRPr lang="ru-RU"/>
        </a:p>
      </dgm:t>
    </dgm:pt>
    <dgm:pt modelId="{BBF8D525-AAEF-4A1A-8A9D-D842914D1057}" type="pres">
      <dgm:prSet presAssocID="{ED36388E-ED51-4CB7-BFC4-34DC9F87D580}" presName="parentLeftMargin" presStyleLbl="node1" presStyleIdx="0" presStyleCnt="1"/>
      <dgm:spPr/>
      <dgm:t>
        <a:bodyPr/>
        <a:lstStyle/>
        <a:p>
          <a:endParaRPr lang="ru-RU"/>
        </a:p>
      </dgm:t>
    </dgm:pt>
    <dgm:pt modelId="{09742D49-A51F-4D37-8C6B-5FC2E2DD9964}" type="pres">
      <dgm:prSet presAssocID="{ED36388E-ED51-4CB7-BFC4-34DC9F87D580}" presName="parentText" presStyleLbl="node1" presStyleIdx="0" presStyleCnt="1" custScaleY="103666">
        <dgm:presLayoutVars>
          <dgm:chMax val="0"/>
          <dgm:bulletEnabled val="1"/>
        </dgm:presLayoutVars>
      </dgm:prSet>
      <dgm:spPr/>
      <dgm:t>
        <a:bodyPr/>
        <a:lstStyle/>
        <a:p>
          <a:endParaRPr lang="ru-RU"/>
        </a:p>
      </dgm:t>
    </dgm:pt>
    <dgm:pt modelId="{E0ABA12B-4922-4319-9A3A-BB6A113E9A4A}" type="pres">
      <dgm:prSet presAssocID="{ED36388E-ED51-4CB7-BFC4-34DC9F87D580}" presName="negativeSpace" presStyleCnt="0"/>
      <dgm:spPr/>
      <dgm:t>
        <a:bodyPr/>
        <a:lstStyle/>
        <a:p>
          <a:endParaRPr lang="ru-RU"/>
        </a:p>
      </dgm:t>
    </dgm:pt>
    <dgm:pt modelId="{65936DBA-3479-447D-BDE3-B57EF647692F}" type="pres">
      <dgm:prSet presAssocID="{ED36388E-ED51-4CB7-BFC4-34DC9F87D580}" presName="childText" presStyleLbl="conFgAcc1" presStyleIdx="0" presStyleCnt="1">
        <dgm:presLayoutVars>
          <dgm:bulletEnabled val="1"/>
        </dgm:presLayoutVars>
      </dgm:prSet>
      <dgm:spPr/>
      <dgm:t>
        <a:bodyPr/>
        <a:lstStyle/>
        <a:p>
          <a:endParaRPr lang="ru-RU"/>
        </a:p>
      </dgm:t>
    </dgm:pt>
  </dgm:ptLst>
  <dgm:cxnLst>
    <dgm:cxn modelId="{28DC73C1-6630-4B71-859F-0E3B2F4E5F76}" type="presOf" srcId="{8950D870-D391-416B-A5F3-8AB8D9D7C9CF}" destId="{65936DBA-3479-447D-BDE3-B57EF647692F}" srcOrd="0" destOrd="0" presId="urn:microsoft.com/office/officeart/2005/8/layout/list1"/>
    <dgm:cxn modelId="{19B9F0C9-A1C0-4383-BF7F-AB15C0A9DB37}" type="presOf" srcId="{ED36388E-ED51-4CB7-BFC4-34DC9F87D580}" destId="{09742D49-A51F-4D37-8C6B-5FC2E2DD9964}" srcOrd="1" destOrd="0" presId="urn:microsoft.com/office/officeart/2005/8/layout/list1"/>
    <dgm:cxn modelId="{90BDB0DC-2E0A-4F01-8432-995824BC6FC6}" type="presOf" srcId="{ED36388E-ED51-4CB7-BFC4-34DC9F87D580}" destId="{BBF8D525-AAEF-4A1A-8A9D-D842914D1057}" srcOrd="0" destOrd="0" presId="urn:microsoft.com/office/officeart/2005/8/layout/list1"/>
    <dgm:cxn modelId="{770D7772-3266-429C-94F9-A93B7687F856}" srcId="{ED36388E-ED51-4CB7-BFC4-34DC9F87D580}" destId="{8950D870-D391-416B-A5F3-8AB8D9D7C9CF}" srcOrd="0" destOrd="0" parTransId="{1C013E21-1B50-41B5-B1B4-BAF1B6B02974}" sibTransId="{CE2557AF-CDDF-4F68-84D0-B7E9EC70CAC4}"/>
    <dgm:cxn modelId="{2EBBCCCE-6672-49B1-8040-26D274919BD3}" type="presOf" srcId="{3863A99D-6F43-415D-A133-1EF81BC76029}" destId="{FB723D34-9228-4A45-BEA1-5056F0BE34F5}" srcOrd="0" destOrd="0" presId="urn:microsoft.com/office/officeart/2005/8/layout/list1"/>
    <dgm:cxn modelId="{5B5B3E64-54B6-4B69-9C2B-9654DF443004}" srcId="{3863A99D-6F43-415D-A133-1EF81BC76029}" destId="{ED36388E-ED51-4CB7-BFC4-34DC9F87D580}" srcOrd="0" destOrd="0" parTransId="{A709C79E-DFE8-4C0C-A608-CC2078C96372}" sibTransId="{E190B9C9-F622-4FE4-B3EF-84CD91D293AF}"/>
    <dgm:cxn modelId="{9DD11943-5A43-4BA3-B5B4-979D6A250590}" type="presParOf" srcId="{FB723D34-9228-4A45-BEA1-5056F0BE34F5}" destId="{40F3749A-ECEB-47D6-8E03-0DE22D4FD052}" srcOrd="0" destOrd="0" presId="urn:microsoft.com/office/officeart/2005/8/layout/list1"/>
    <dgm:cxn modelId="{AE1D130D-9C0D-4607-84FA-D4C86984D6B6}" type="presParOf" srcId="{40F3749A-ECEB-47D6-8E03-0DE22D4FD052}" destId="{BBF8D525-AAEF-4A1A-8A9D-D842914D1057}" srcOrd="0" destOrd="0" presId="urn:microsoft.com/office/officeart/2005/8/layout/list1"/>
    <dgm:cxn modelId="{D454C82F-CBD7-4DEF-89AE-B6B160769CF5}" type="presParOf" srcId="{40F3749A-ECEB-47D6-8E03-0DE22D4FD052}" destId="{09742D49-A51F-4D37-8C6B-5FC2E2DD9964}" srcOrd="1" destOrd="0" presId="urn:microsoft.com/office/officeart/2005/8/layout/list1"/>
    <dgm:cxn modelId="{46E84CE9-1691-4DC1-B5EE-5ED4969C9576}" type="presParOf" srcId="{FB723D34-9228-4A45-BEA1-5056F0BE34F5}" destId="{E0ABA12B-4922-4319-9A3A-BB6A113E9A4A}" srcOrd="1" destOrd="0" presId="urn:microsoft.com/office/officeart/2005/8/layout/list1"/>
    <dgm:cxn modelId="{A0C51140-9ED0-407A-BE78-1565C114BCA9}" type="presParOf" srcId="{FB723D34-9228-4A45-BEA1-5056F0BE34F5}" destId="{65936DBA-3479-447D-BDE3-B57EF647692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122BDA-DC2E-496A-A573-50E383357688}" type="doc">
      <dgm:prSet loTypeId="urn:microsoft.com/office/officeart/2005/8/layout/hierarchy3" loCatId="list" qsTypeId="urn:microsoft.com/office/officeart/2005/8/quickstyle/simple1" qsCatId="simple" csTypeId="urn:microsoft.com/office/officeart/2005/8/colors/colorful1#1" csCatId="colorful" phldr="1"/>
      <dgm:spPr/>
      <dgm:t>
        <a:bodyPr/>
        <a:lstStyle/>
        <a:p>
          <a:endParaRPr lang="ru-RU"/>
        </a:p>
      </dgm:t>
    </dgm:pt>
    <dgm:pt modelId="{21E0841F-01C5-44CD-BC11-82D0A9BB07C6}">
      <dgm:prSet phldrT="[Текст]" custT="1"/>
      <dgm:spPr>
        <a:solidFill>
          <a:schemeClr val="tx2"/>
        </a:solidFill>
      </dgm:spPr>
      <dgm:t>
        <a:bodyPr/>
        <a:lstStyle/>
        <a:p>
          <a:r>
            <a:rPr lang="ru-RU" sz="4000" dirty="0" smtClean="0">
              <a:effectLst>
                <a:outerShdw blurRad="38100" dist="38100" dir="2700000" algn="tl">
                  <a:srgbClr val="000000">
                    <a:alpha val="43137"/>
                  </a:srgbClr>
                </a:outerShdw>
              </a:effectLst>
            </a:rPr>
            <a:t>Нормативно-правовая база</a:t>
          </a:r>
          <a:endParaRPr lang="ru-RU" sz="4000" dirty="0">
            <a:effectLst>
              <a:outerShdw blurRad="38100" dist="38100" dir="2700000" algn="tl">
                <a:srgbClr val="000000">
                  <a:alpha val="43137"/>
                </a:srgbClr>
              </a:outerShdw>
            </a:effectLst>
          </a:endParaRPr>
        </a:p>
      </dgm:t>
    </dgm:pt>
    <dgm:pt modelId="{1E14BA0E-9E79-40E1-AE4F-1544FB0997AE}" type="parTrans" cxnId="{24B99E65-355B-4160-8F5C-E913BF30D7CE}">
      <dgm:prSet/>
      <dgm:spPr/>
      <dgm:t>
        <a:bodyPr/>
        <a:lstStyle/>
        <a:p>
          <a:endParaRPr lang="ru-RU"/>
        </a:p>
      </dgm:t>
    </dgm:pt>
    <dgm:pt modelId="{95C93C95-0DC8-4C47-981D-E4B35C8DB392}" type="sibTrans" cxnId="{24B99E65-355B-4160-8F5C-E913BF30D7CE}">
      <dgm:prSet/>
      <dgm:spPr/>
      <dgm:t>
        <a:bodyPr/>
        <a:lstStyle/>
        <a:p>
          <a:endParaRPr lang="ru-RU"/>
        </a:p>
      </dgm:t>
    </dgm:pt>
    <dgm:pt modelId="{97FE7EB7-0F01-402D-B1A4-77076BC17B63}">
      <dgm:prSet phldrT="[Текст]" custT="1"/>
      <dgm:spPr/>
      <dgm:t>
        <a:bodyPr/>
        <a:lstStyle/>
        <a:p>
          <a:pPr algn="just">
            <a:spcAft>
              <a:spcPts val="0"/>
            </a:spcAft>
          </a:pPr>
          <a:r>
            <a:rPr lang="ru-RU" sz="2800" b="1" dirty="0" smtClean="0"/>
            <a:t>Для ПМ теперь не применяется </a:t>
          </a:r>
          <a:r>
            <a:rPr lang="ru-RU" sz="2800" b="1" dirty="0" smtClean="0">
              <a:solidFill>
                <a:schemeClr val="accent2">
                  <a:lumMod val="75000"/>
                </a:schemeClr>
              </a:solidFill>
            </a:rPr>
            <a:t>правило эквивалентов </a:t>
          </a:r>
        </a:p>
        <a:p>
          <a:pPr algn="just">
            <a:spcAft>
              <a:spcPts val="0"/>
            </a:spcAft>
          </a:pPr>
          <a:r>
            <a:rPr lang="ru-RU" sz="2800" b="1" dirty="0" smtClean="0"/>
            <a:t>(п.3 ст. 1358 ГК)</a:t>
          </a:r>
          <a:endParaRPr lang="ru-RU" sz="2800" b="1" dirty="0"/>
        </a:p>
      </dgm:t>
    </dgm:pt>
    <dgm:pt modelId="{52D18EB4-2C06-4E73-8F80-B64438F09802}" type="parTrans" cxnId="{CDD94F6F-E82A-41BC-BBE0-DDBB90124279}">
      <dgm:prSet/>
      <dgm:spPr/>
      <dgm:t>
        <a:bodyPr/>
        <a:lstStyle/>
        <a:p>
          <a:endParaRPr lang="ru-RU"/>
        </a:p>
      </dgm:t>
    </dgm:pt>
    <dgm:pt modelId="{B599DCB6-9E4C-4805-9BA0-07696234E5C7}" type="sibTrans" cxnId="{CDD94F6F-E82A-41BC-BBE0-DDBB90124279}">
      <dgm:prSet/>
      <dgm:spPr/>
      <dgm:t>
        <a:bodyPr/>
        <a:lstStyle/>
        <a:p>
          <a:endParaRPr lang="ru-RU"/>
        </a:p>
      </dgm:t>
    </dgm:pt>
    <dgm:pt modelId="{51BB283B-D8B3-4A17-BA15-B3CE891C1C01}">
      <dgm:prSet phldrT="[Текст]" custT="1"/>
      <dgm:spPr/>
      <dgm:t>
        <a:bodyPr/>
        <a:lstStyle/>
        <a:p>
          <a:pPr algn="l">
            <a:spcAft>
              <a:spcPts val="0"/>
            </a:spcAft>
          </a:pPr>
          <a:r>
            <a:rPr lang="ru-RU" sz="2800" b="1" dirty="0" smtClean="0"/>
            <a:t>При установлении факта использования ПМ патентную формулу следует толковать с учетом </a:t>
          </a:r>
          <a:r>
            <a:rPr lang="ru-RU" sz="2800" b="1" dirty="0" smtClean="0">
              <a:solidFill>
                <a:schemeClr val="accent3"/>
              </a:solidFill>
            </a:rPr>
            <a:t>описания и чертежей  </a:t>
          </a:r>
          <a:r>
            <a:rPr lang="ru-RU" sz="2800" b="1" dirty="0" smtClean="0"/>
            <a:t>(п.2 ст. 1354 ГК)</a:t>
          </a:r>
          <a:endParaRPr lang="ru-RU" sz="2800" b="1" dirty="0"/>
        </a:p>
      </dgm:t>
    </dgm:pt>
    <dgm:pt modelId="{D6969802-3A51-458C-BC8C-83632F25528D}" type="parTrans" cxnId="{B665C43A-F482-490B-8851-05EE18A87022}">
      <dgm:prSet/>
      <dgm:spPr/>
      <dgm:t>
        <a:bodyPr/>
        <a:lstStyle/>
        <a:p>
          <a:endParaRPr lang="ru-RU"/>
        </a:p>
      </dgm:t>
    </dgm:pt>
    <dgm:pt modelId="{E84F91DE-B519-4263-A59F-0E2BF87066DB}" type="sibTrans" cxnId="{B665C43A-F482-490B-8851-05EE18A87022}">
      <dgm:prSet/>
      <dgm:spPr/>
      <dgm:t>
        <a:bodyPr/>
        <a:lstStyle/>
        <a:p>
          <a:endParaRPr lang="ru-RU"/>
        </a:p>
      </dgm:t>
    </dgm:pt>
    <dgm:pt modelId="{2406EFFD-7ABC-47B9-9A27-55B1A5D7C17D}">
      <dgm:prSet custT="1"/>
      <dgm:spPr/>
      <dgm:t>
        <a:bodyPr/>
        <a:lstStyle/>
        <a:p>
          <a:pPr algn="just">
            <a:lnSpc>
              <a:spcPct val="100000"/>
            </a:lnSpc>
            <a:spcAft>
              <a:spcPts val="0"/>
            </a:spcAft>
          </a:pPr>
          <a:r>
            <a:rPr lang="ru-RU" sz="2800" b="1" dirty="0" smtClean="0"/>
            <a:t>Для ПМ изменился </a:t>
          </a:r>
          <a:r>
            <a:rPr lang="ru-RU" sz="2800" b="1" dirty="0" smtClean="0">
              <a:solidFill>
                <a:schemeClr val="accent4"/>
              </a:solidFill>
            </a:rPr>
            <a:t>перечень видов признаков </a:t>
          </a:r>
          <a:r>
            <a:rPr lang="ru-RU" sz="2800" b="1" dirty="0" smtClean="0"/>
            <a:t>устройства</a:t>
          </a:r>
        </a:p>
        <a:p>
          <a:pPr algn="just">
            <a:lnSpc>
              <a:spcPct val="100000"/>
            </a:lnSpc>
            <a:spcAft>
              <a:spcPts val="0"/>
            </a:spcAft>
          </a:pPr>
          <a:r>
            <a:rPr lang="ru-RU" sz="2800" b="1" dirty="0" smtClean="0"/>
            <a:t>(п. 36 Требований)</a:t>
          </a:r>
          <a:endParaRPr lang="ru-RU" sz="2800" b="1" dirty="0"/>
        </a:p>
      </dgm:t>
    </dgm:pt>
    <dgm:pt modelId="{776720A2-80BE-477E-B419-E849137D647A}" type="parTrans" cxnId="{E3259D05-7A9E-411C-BDEE-BC786CD41466}">
      <dgm:prSet/>
      <dgm:spPr/>
      <dgm:t>
        <a:bodyPr/>
        <a:lstStyle/>
        <a:p>
          <a:endParaRPr lang="ru-RU"/>
        </a:p>
      </dgm:t>
    </dgm:pt>
    <dgm:pt modelId="{F7B989D3-7F7D-4210-98F1-3F46343DC48B}" type="sibTrans" cxnId="{E3259D05-7A9E-411C-BDEE-BC786CD41466}">
      <dgm:prSet/>
      <dgm:spPr/>
      <dgm:t>
        <a:bodyPr/>
        <a:lstStyle/>
        <a:p>
          <a:endParaRPr lang="ru-RU"/>
        </a:p>
      </dgm:t>
    </dgm:pt>
    <dgm:pt modelId="{54B43BAA-9C5E-484D-8059-D5947319DB65}" type="pres">
      <dgm:prSet presAssocID="{75122BDA-DC2E-496A-A573-50E383357688}" presName="diagram" presStyleCnt="0">
        <dgm:presLayoutVars>
          <dgm:chPref val="1"/>
          <dgm:dir/>
          <dgm:animOne val="branch"/>
          <dgm:animLvl val="lvl"/>
          <dgm:resizeHandles/>
        </dgm:presLayoutVars>
      </dgm:prSet>
      <dgm:spPr/>
      <dgm:t>
        <a:bodyPr/>
        <a:lstStyle/>
        <a:p>
          <a:endParaRPr lang="ru-RU"/>
        </a:p>
      </dgm:t>
    </dgm:pt>
    <dgm:pt modelId="{2C573590-6364-47A8-9875-007EAB9F3084}" type="pres">
      <dgm:prSet presAssocID="{21E0841F-01C5-44CD-BC11-82D0A9BB07C6}" presName="root" presStyleCnt="0"/>
      <dgm:spPr/>
    </dgm:pt>
    <dgm:pt modelId="{2569BF96-8136-45A7-9D81-9E25FED151AC}" type="pres">
      <dgm:prSet presAssocID="{21E0841F-01C5-44CD-BC11-82D0A9BB07C6}" presName="rootComposite" presStyleCnt="0"/>
      <dgm:spPr/>
    </dgm:pt>
    <dgm:pt modelId="{484B3CE5-A70E-4798-827C-4ABB5388D2CD}" type="pres">
      <dgm:prSet presAssocID="{21E0841F-01C5-44CD-BC11-82D0A9BB07C6}" presName="rootText" presStyleLbl="node1" presStyleIdx="0" presStyleCnt="1" custScaleX="459847"/>
      <dgm:spPr/>
      <dgm:t>
        <a:bodyPr/>
        <a:lstStyle/>
        <a:p>
          <a:endParaRPr lang="ru-RU"/>
        </a:p>
      </dgm:t>
    </dgm:pt>
    <dgm:pt modelId="{71C6372A-5314-410C-AD99-94C4012F2C65}" type="pres">
      <dgm:prSet presAssocID="{21E0841F-01C5-44CD-BC11-82D0A9BB07C6}" presName="rootConnector" presStyleLbl="node1" presStyleIdx="0" presStyleCnt="1"/>
      <dgm:spPr/>
      <dgm:t>
        <a:bodyPr/>
        <a:lstStyle/>
        <a:p>
          <a:endParaRPr lang="ru-RU"/>
        </a:p>
      </dgm:t>
    </dgm:pt>
    <dgm:pt modelId="{5CC290A0-614A-41A8-AEA1-5094E5BC280E}" type="pres">
      <dgm:prSet presAssocID="{21E0841F-01C5-44CD-BC11-82D0A9BB07C6}" presName="childShape" presStyleCnt="0"/>
      <dgm:spPr/>
    </dgm:pt>
    <dgm:pt modelId="{48EE40CC-0120-47FB-9279-09F0D3864F71}" type="pres">
      <dgm:prSet presAssocID="{52D18EB4-2C06-4E73-8F80-B64438F09802}" presName="Name13" presStyleLbl="parChTrans1D2" presStyleIdx="0" presStyleCnt="3"/>
      <dgm:spPr/>
      <dgm:t>
        <a:bodyPr/>
        <a:lstStyle/>
        <a:p>
          <a:endParaRPr lang="ru-RU"/>
        </a:p>
      </dgm:t>
    </dgm:pt>
    <dgm:pt modelId="{D7DE4914-292F-4A6F-B3C5-46BCDD1A4488}" type="pres">
      <dgm:prSet presAssocID="{97FE7EB7-0F01-402D-B1A4-77076BC17B63}" presName="childText" presStyleLbl="bgAcc1" presStyleIdx="0" presStyleCnt="3" custScaleX="658696" custScaleY="118558" custLinFactNeighborX="-5459" custLinFactNeighborY="4882">
        <dgm:presLayoutVars>
          <dgm:bulletEnabled val="1"/>
        </dgm:presLayoutVars>
      </dgm:prSet>
      <dgm:spPr/>
      <dgm:t>
        <a:bodyPr/>
        <a:lstStyle/>
        <a:p>
          <a:endParaRPr lang="ru-RU"/>
        </a:p>
      </dgm:t>
    </dgm:pt>
    <dgm:pt modelId="{3BAD93F5-C56B-4133-B16B-2CBA3A673C44}" type="pres">
      <dgm:prSet presAssocID="{D6969802-3A51-458C-BC8C-83632F25528D}" presName="Name13" presStyleLbl="parChTrans1D2" presStyleIdx="1" presStyleCnt="3"/>
      <dgm:spPr/>
      <dgm:t>
        <a:bodyPr/>
        <a:lstStyle/>
        <a:p>
          <a:endParaRPr lang="ru-RU"/>
        </a:p>
      </dgm:t>
    </dgm:pt>
    <dgm:pt modelId="{35CEC48E-A149-44C3-83A3-8272357AC326}" type="pres">
      <dgm:prSet presAssocID="{51BB283B-D8B3-4A17-BA15-B3CE891C1C01}" presName="childText" presStyleLbl="bgAcc1" presStyleIdx="1" presStyleCnt="3" custScaleX="659154" custScaleY="152734" custLinFactNeighborX="-6171" custLinFactNeighborY="1876">
        <dgm:presLayoutVars>
          <dgm:bulletEnabled val="1"/>
        </dgm:presLayoutVars>
      </dgm:prSet>
      <dgm:spPr/>
      <dgm:t>
        <a:bodyPr/>
        <a:lstStyle/>
        <a:p>
          <a:endParaRPr lang="ru-RU"/>
        </a:p>
      </dgm:t>
    </dgm:pt>
    <dgm:pt modelId="{5179007C-1C06-4D05-B793-25CF88E40898}" type="pres">
      <dgm:prSet presAssocID="{776720A2-80BE-477E-B419-E849137D647A}" presName="Name13" presStyleLbl="parChTrans1D2" presStyleIdx="2" presStyleCnt="3"/>
      <dgm:spPr/>
      <dgm:t>
        <a:bodyPr/>
        <a:lstStyle/>
        <a:p>
          <a:endParaRPr lang="ru-RU"/>
        </a:p>
      </dgm:t>
    </dgm:pt>
    <dgm:pt modelId="{B0949993-7DB4-4FFD-B502-A28DDCB3B672}" type="pres">
      <dgm:prSet presAssocID="{2406EFFD-7ABC-47B9-9A27-55B1A5D7C17D}" presName="childText" presStyleLbl="bgAcc1" presStyleIdx="2" presStyleCnt="3" custScaleX="657226" custScaleY="112913" custLinFactNeighborX="-7773" custLinFactNeighborY="973">
        <dgm:presLayoutVars>
          <dgm:bulletEnabled val="1"/>
        </dgm:presLayoutVars>
      </dgm:prSet>
      <dgm:spPr/>
      <dgm:t>
        <a:bodyPr/>
        <a:lstStyle/>
        <a:p>
          <a:endParaRPr lang="ru-RU"/>
        </a:p>
      </dgm:t>
    </dgm:pt>
  </dgm:ptLst>
  <dgm:cxnLst>
    <dgm:cxn modelId="{0E97BBB7-F782-4E9C-9550-976430F19A94}" type="presOf" srcId="{776720A2-80BE-477E-B419-E849137D647A}" destId="{5179007C-1C06-4D05-B793-25CF88E40898}" srcOrd="0" destOrd="0" presId="urn:microsoft.com/office/officeart/2005/8/layout/hierarchy3"/>
    <dgm:cxn modelId="{E3259D05-7A9E-411C-BDEE-BC786CD41466}" srcId="{21E0841F-01C5-44CD-BC11-82D0A9BB07C6}" destId="{2406EFFD-7ABC-47B9-9A27-55B1A5D7C17D}" srcOrd="2" destOrd="0" parTransId="{776720A2-80BE-477E-B419-E849137D647A}" sibTransId="{F7B989D3-7F7D-4210-98F1-3F46343DC48B}"/>
    <dgm:cxn modelId="{4908AB54-35EF-4702-B0D0-E421D9F1D5CE}" type="presOf" srcId="{52D18EB4-2C06-4E73-8F80-B64438F09802}" destId="{48EE40CC-0120-47FB-9279-09F0D3864F71}" srcOrd="0" destOrd="0" presId="urn:microsoft.com/office/officeart/2005/8/layout/hierarchy3"/>
    <dgm:cxn modelId="{79C60CAE-08BF-492E-AE1F-F36F7CF30E1B}" type="presOf" srcId="{21E0841F-01C5-44CD-BC11-82D0A9BB07C6}" destId="{484B3CE5-A70E-4798-827C-4ABB5388D2CD}" srcOrd="0" destOrd="0" presId="urn:microsoft.com/office/officeart/2005/8/layout/hierarchy3"/>
    <dgm:cxn modelId="{8EB97227-A05E-4A4A-A24E-40F32ABC5C05}" type="presOf" srcId="{51BB283B-D8B3-4A17-BA15-B3CE891C1C01}" destId="{35CEC48E-A149-44C3-83A3-8272357AC326}" srcOrd="0" destOrd="0" presId="urn:microsoft.com/office/officeart/2005/8/layout/hierarchy3"/>
    <dgm:cxn modelId="{24B99E65-355B-4160-8F5C-E913BF30D7CE}" srcId="{75122BDA-DC2E-496A-A573-50E383357688}" destId="{21E0841F-01C5-44CD-BC11-82D0A9BB07C6}" srcOrd="0" destOrd="0" parTransId="{1E14BA0E-9E79-40E1-AE4F-1544FB0997AE}" sibTransId="{95C93C95-0DC8-4C47-981D-E4B35C8DB392}"/>
    <dgm:cxn modelId="{506B36AA-A64A-46E7-8E1C-0AA0B1EF178E}" type="presOf" srcId="{97FE7EB7-0F01-402D-B1A4-77076BC17B63}" destId="{D7DE4914-292F-4A6F-B3C5-46BCDD1A4488}" srcOrd="0" destOrd="0" presId="urn:microsoft.com/office/officeart/2005/8/layout/hierarchy3"/>
    <dgm:cxn modelId="{E1E8EA74-6626-4DAE-B499-4033FC7433EE}" type="presOf" srcId="{2406EFFD-7ABC-47B9-9A27-55B1A5D7C17D}" destId="{B0949993-7DB4-4FFD-B502-A28DDCB3B672}" srcOrd="0" destOrd="0" presId="urn:microsoft.com/office/officeart/2005/8/layout/hierarchy3"/>
    <dgm:cxn modelId="{73A20D15-0CC9-4BF2-A66A-1FC51E4D07EB}" type="presOf" srcId="{75122BDA-DC2E-496A-A573-50E383357688}" destId="{54B43BAA-9C5E-484D-8059-D5947319DB65}" srcOrd="0" destOrd="0" presId="urn:microsoft.com/office/officeart/2005/8/layout/hierarchy3"/>
    <dgm:cxn modelId="{8D2A2AD2-E5CC-4FAC-927A-92EFCBA3A3D5}" type="presOf" srcId="{D6969802-3A51-458C-BC8C-83632F25528D}" destId="{3BAD93F5-C56B-4133-B16B-2CBA3A673C44}" srcOrd="0" destOrd="0" presId="urn:microsoft.com/office/officeart/2005/8/layout/hierarchy3"/>
    <dgm:cxn modelId="{B665C43A-F482-490B-8851-05EE18A87022}" srcId="{21E0841F-01C5-44CD-BC11-82D0A9BB07C6}" destId="{51BB283B-D8B3-4A17-BA15-B3CE891C1C01}" srcOrd="1" destOrd="0" parTransId="{D6969802-3A51-458C-BC8C-83632F25528D}" sibTransId="{E84F91DE-B519-4263-A59F-0E2BF87066DB}"/>
    <dgm:cxn modelId="{388626C5-1C0E-442E-896E-7DFDD894742D}" type="presOf" srcId="{21E0841F-01C5-44CD-BC11-82D0A9BB07C6}" destId="{71C6372A-5314-410C-AD99-94C4012F2C65}" srcOrd="1" destOrd="0" presId="urn:microsoft.com/office/officeart/2005/8/layout/hierarchy3"/>
    <dgm:cxn modelId="{CDD94F6F-E82A-41BC-BBE0-DDBB90124279}" srcId="{21E0841F-01C5-44CD-BC11-82D0A9BB07C6}" destId="{97FE7EB7-0F01-402D-B1A4-77076BC17B63}" srcOrd="0" destOrd="0" parTransId="{52D18EB4-2C06-4E73-8F80-B64438F09802}" sibTransId="{B599DCB6-9E4C-4805-9BA0-07696234E5C7}"/>
    <dgm:cxn modelId="{6252F0F0-D5F5-42A6-8CCC-E233DFD43E9B}" type="presParOf" srcId="{54B43BAA-9C5E-484D-8059-D5947319DB65}" destId="{2C573590-6364-47A8-9875-007EAB9F3084}" srcOrd="0" destOrd="0" presId="urn:microsoft.com/office/officeart/2005/8/layout/hierarchy3"/>
    <dgm:cxn modelId="{D4E5AE6E-CABC-49DE-BBA9-43375FA37192}" type="presParOf" srcId="{2C573590-6364-47A8-9875-007EAB9F3084}" destId="{2569BF96-8136-45A7-9D81-9E25FED151AC}" srcOrd="0" destOrd="0" presId="urn:microsoft.com/office/officeart/2005/8/layout/hierarchy3"/>
    <dgm:cxn modelId="{63F63988-558D-4CC4-8158-C973FFD66644}" type="presParOf" srcId="{2569BF96-8136-45A7-9D81-9E25FED151AC}" destId="{484B3CE5-A70E-4798-827C-4ABB5388D2CD}" srcOrd="0" destOrd="0" presId="urn:microsoft.com/office/officeart/2005/8/layout/hierarchy3"/>
    <dgm:cxn modelId="{1263B4BF-3844-4115-87A2-7CD52C563C80}" type="presParOf" srcId="{2569BF96-8136-45A7-9D81-9E25FED151AC}" destId="{71C6372A-5314-410C-AD99-94C4012F2C65}" srcOrd="1" destOrd="0" presId="urn:microsoft.com/office/officeart/2005/8/layout/hierarchy3"/>
    <dgm:cxn modelId="{8AD7C261-8F19-459F-8C4C-FA6970E6DBDB}" type="presParOf" srcId="{2C573590-6364-47A8-9875-007EAB9F3084}" destId="{5CC290A0-614A-41A8-AEA1-5094E5BC280E}" srcOrd="1" destOrd="0" presId="urn:microsoft.com/office/officeart/2005/8/layout/hierarchy3"/>
    <dgm:cxn modelId="{24760E11-355D-41A8-A778-4CD41F4CDB6C}" type="presParOf" srcId="{5CC290A0-614A-41A8-AEA1-5094E5BC280E}" destId="{48EE40CC-0120-47FB-9279-09F0D3864F71}" srcOrd="0" destOrd="0" presId="urn:microsoft.com/office/officeart/2005/8/layout/hierarchy3"/>
    <dgm:cxn modelId="{E6AF4820-ADA0-455D-9F7E-1ECE9127BC1D}" type="presParOf" srcId="{5CC290A0-614A-41A8-AEA1-5094E5BC280E}" destId="{D7DE4914-292F-4A6F-B3C5-46BCDD1A4488}" srcOrd="1" destOrd="0" presId="urn:microsoft.com/office/officeart/2005/8/layout/hierarchy3"/>
    <dgm:cxn modelId="{4476DF1C-C631-46D3-A871-63EE29BC625D}" type="presParOf" srcId="{5CC290A0-614A-41A8-AEA1-5094E5BC280E}" destId="{3BAD93F5-C56B-4133-B16B-2CBA3A673C44}" srcOrd="2" destOrd="0" presId="urn:microsoft.com/office/officeart/2005/8/layout/hierarchy3"/>
    <dgm:cxn modelId="{04520CE5-D592-40BC-AD55-3A3BADF46F5A}" type="presParOf" srcId="{5CC290A0-614A-41A8-AEA1-5094E5BC280E}" destId="{35CEC48E-A149-44C3-83A3-8272357AC326}" srcOrd="3" destOrd="0" presId="urn:microsoft.com/office/officeart/2005/8/layout/hierarchy3"/>
    <dgm:cxn modelId="{EB56EBE2-7764-46D1-A3CE-BE07D257E491}" type="presParOf" srcId="{5CC290A0-614A-41A8-AEA1-5094E5BC280E}" destId="{5179007C-1C06-4D05-B793-25CF88E40898}" srcOrd="4" destOrd="0" presId="urn:microsoft.com/office/officeart/2005/8/layout/hierarchy3"/>
    <dgm:cxn modelId="{8773BB1E-EE4D-4200-AD8E-8AC43E730F51}" type="presParOf" srcId="{5CC290A0-614A-41A8-AEA1-5094E5BC280E}" destId="{B0949993-7DB4-4FFD-B502-A28DDCB3B672}"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122BDA-DC2E-496A-A573-50E383357688}" type="doc">
      <dgm:prSet loTypeId="urn:microsoft.com/office/officeart/2005/8/layout/chevron2" loCatId="list" qsTypeId="urn:microsoft.com/office/officeart/2005/8/quickstyle/simple1" qsCatId="simple" csTypeId="urn:microsoft.com/office/officeart/2005/8/colors/colorful1#2" csCatId="colorful" phldr="1"/>
      <dgm:spPr/>
      <dgm:t>
        <a:bodyPr/>
        <a:lstStyle/>
        <a:p>
          <a:endParaRPr lang="ru-RU"/>
        </a:p>
      </dgm:t>
    </dgm:pt>
    <dgm:pt modelId="{31785F68-A017-4F5E-9469-ED58E6AF035B}">
      <dgm:prSet phldrT="[Текст]"/>
      <dgm:spPr/>
      <dgm:t>
        <a:bodyPr/>
        <a:lstStyle/>
        <a:p>
          <a:endParaRPr lang="ru-RU" dirty="0"/>
        </a:p>
      </dgm:t>
    </dgm:pt>
    <dgm:pt modelId="{7DE9A7B0-D4C5-4205-A2A0-E0809B140EBE}" type="parTrans" cxnId="{167D321F-C4D1-4348-9877-620F967FE0BC}">
      <dgm:prSet/>
      <dgm:spPr/>
      <dgm:t>
        <a:bodyPr/>
        <a:lstStyle/>
        <a:p>
          <a:endParaRPr lang="ru-RU"/>
        </a:p>
      </dgm:t>
    </dgm:pt>
    <dgm:pt modelId="{B20E9255-61C2-4A0B-BB9F-A259D518A59C}" type="sibTrans" cxnId="{167D321F-C4D1-4348-9877-620F967FE0BC}">
      <dgm:prSet/>
      <dgm:spPr/>
      <dgm:t>
        <a:bodyPr/>
        <a:lstStyle/>
        <a:p>
          <a:endParaRPr lang="ru-RU"/>
        </a:p>
      </dgm:t>
    </dgm:pt>
    <dgm:pt modelId="{5B5135B0-4F66-47B1-8087-4C7652AC7858}">
      <dgm:prSet phldrT="[Текст]" custT="1"/>
      <dgm:spPr/>
      <dgm:t>
        <a:bodyPr/>
        <a:lstStyle/>
        <a:p>
          <a:pPr algn="just">
            <a:spcAft>
              <a:spcPts val="0"/>
            </a:spcAft>
          </a:pPr>
          <a:r>
            <a:rPr lang="ru-RU" sz="2400" b="1" dirty="0" smtClean="0"/>
            <a:t>Для установления факта использования в спорном продукте ограничиваемся признаками ПМ </a:t>
          </a:r>
          <a:r>
            <a:rPr lang="ru-RU" sz="2400" b="1" dirty="0" smtClean="0">
              <a:solidFill>
                <a:srgbClr val="0070C0"/>
              </a:solidFill>
            </a:rPr>
            <a:t>только</a:t>
          </a:r>
          <a:r>
            <a:rPr lang="ru-RU" sz="2400" b="1" dirty="0" smtClean="0"/>
            <a:t> </a:t>
          </a:r>
          <a:r>
            <a:rPr lang="ru-RU" sz="2400" b="1" dirty="0" smtClean="0">
              <a:solidFill>
                <a:srgbClr val="0070C0"/>
              </a:solidFill>
            </a:rPr>
            <a:t>из </a:t>
          </a:r>
          <a:r>
            <a:rPr lang="ru-RU" sz="2400" b="1" i="0" dirty="0" smtClean="0">
              <a:solidFill>
                <a:srgbClr val="0070C0"/>
              </a:solidFill>
            </a:rPr>
            <a:t>независимого пункта </a:t>
          </a:r>
          <a:r>
            <a:rPr lang="ru-RU" sz="2400" b="1" dirty="0" smtClean="0">
              <a:solidFill>
                <a:srgbClr val="0070C0"/>
              </a:solidFill>
            </a:rPr>
            <a:t>формулы</a:t>
          </a:r>
          <a:r>
            <a:rPr lang="ru-RU" sz="2400" b="1" dirty="0" smtClean="0"/>
            <a:t> (п.3. ст. 1358 ГК РФ). </a:t>
          </a:r>
          <a:endParaRPr lang="ru-RU" sz="2400" b="1" dirty="0"/>
        </a:p>
      </dgm:t>
    </dgm:pt>
    <dgm:pt modelId="{30502551-544D-4307-8ACC-194B3A053E24}" type="parTrans" cxnId="{4A7B9941-A4FC-4F0C-AB34-B32617C32724}">
      <dgm:prSet/>
      <dgm:spPr/>
      <dgm:t>
        <a:bodyPr/>
        <a:lstStyle/>
        <a:p>
          <a:endParaRPr lang="ru-RU"/>
        </a:p>
      </dgm:t>
    </dgm:pt>
    <dgm:pt modelId="{D74F1E20-6B91-4723-B398-73096736E4B4}" type="sibTrans" cxnId="{4A7B9941-A4FC-4F0C-AB34-B32617C32724}">
      <dgm:prSet/>
      <dgm:spPr/>
      <dgm:t>
        <a:bodyPr/>
        <a:lstStyle/>
        <a:p>
          <a:endParaRPr lang="ru-RU"/>
        </a:p>
      </dgm:t>
    </dgm:pt>
    <dgm:pt modelId="{4337BE61-A62B-49AC-B090-A82F74BAD896}">
      <dgm:prSet phldrT="[Текст]"/>
      <dgm:spPr/>
      <dgm:t>
        <a:bodyPr/>
        <a:lstStyle/>
        <a:p>
          <a:endParaRPr lang="ru-RU" dirty="0"/>
        </a:p>
      </dgm:t>
    </dgm:pt>
    <dgm:pt modelId="{D2563E50-0650-4953-9D33-9DFB4B06092E}" type="parTrans" cxnId="{D61CAE46-52F3-475C-9B6C-6FE8F680303E}">
      <dgm:prSet/>
      <dgm:spPr/>
      <dgm:t>
        <a:bodyPr/>
        <a:lstStyle/>
        <a:p>
          <a:endParaRPr lang="ru-RU"/>
        </a:p>
      </dgm:t>
    </dgm:pt>
    <dgm:pt modelId="{88BEAEDD-7AB0-4CC4-BFD0-1BA67B2A6CB7}" type="sibTrans" cxnId="{D61CAE46-52F3-475C-9B6C-6FE8F680303E}">
      <dgm:prSet/>
      <dgm:spPr/>
      <dgm:t>
        <a:bodyPr/>
        <a:lstStyle/>
        <a:p>
          <a:endParaRPr lang="ru-RU"/>
        </a:p>
      </dgm:t>
    </dgm:pt>
    <dgm:pt modelId="{92F893D0-AB80-49D8-8656-B3410490CF82}">
      <dgm:prSet phldrT="[Текст]" custT="1"/>
      <dgm:spPr/>
      <dgm:t>
        <a:bodyPr/>
        <a:lstStyle/>
        <a:p>
          <a:pPr algn="just"/>
          <a:r>
            <a:rPr lang="ru-RU" sz="2400" b="1" dirty="0" smtClean="0"/>
            <a:t>Формулу «расшифровываем»: выделяем из ее словесной формулировки признаки ПМ, руководствуясь (но не ограничиваясь) </a:t>
          </a:r>
          <a:r>
            <a:rPr lang="ru-RU" sz="2400" b="1" dirty="0" smtClean="0">
              <a:solidFill>
                <a:schemeClr val="accent3">
                  <a:lumMod val="75000"/>
                </a:schemeClr>
              </a:solidFill>
            </a:rPr>
            <a:t>перечнем видов признаков устройства</a:t>
          </a:r>
          <a:r>
            <a:rPr lang="ru-RU" sz="2400" b="1" dirty="0" smtClean="0"/>
            <a:t>. «Нарезка» формулы на последовательные словесные фрагменты – ошибочный подход.</a:t>
          </a:r>
          <a:endParaRPr lang="ru-RU" sz="2400" b="1" dirty="0"/>
        </a:p>
      </dgm:t>
    </dgm:pt>
    <dgm:pt modelId="{746D0488-0D55-4F73-A94C-AE5F299A2875}" type="parTrans" cxnId="{1055A7FD-6ABC-4C8A-A07D-739F01153BC3}">
      <dgm:prSet/>
      <dgm:spPr/>
      <dgm:t>
        <a:bodyPr/>
        <a:lstStyle/>
        <a:p>
          <a:endParaRPr lang="ru-RU"/>
        </a:p>
      </dgm:t>
    </dgm:pt>
    <dgm:pt modelId="{4D99ED27-0BC3-44D5-A4AA-9BD9F2F13597}" type="sibTrans" cxnId="{1055A7FD-6ABC-4C8A-A07D-739F01153BC3}">
      <dgm:prSet/>
      <dgm:spPr/>
      <dgm:t>
        <a:bodyPr/>
        <a:lstStyle/>
        <a:p>
          <a:endParaRPr lang="ru-RU"/>
        </a:p>
      </dgm:t>
    </dgm:pt>
    <dgm:pt modelId="{68FFF03D-6E5A-4122-8458-F188B3474D64}">
      <dgm:prSet phldrT="[Текст]"/>
      <dgm:spPr/>
      <dgm:t>
        <a:bodyPr/>
        <a:lstStyle/>
        <a:p>
          <a:endParaRPr lang="ru-RU" dirty="0"/>
        </a:p>
      </dgm:t>
    </dgm:pt>
    <dgm:pt modelId="{598F6455-3646-472D-8300-A69BBD6C80F4}" type="parTrans" cxnId="{064A8A7F-9AAA-40EF-903B-C78E85F2A91A}">
      <dgm:prSet/>
      <dgm:spPr/>
      <dgm:t>
        <a:bodyPr/>
        <a:lstStyle/>
        <a:p>
          <a:endParaRPr lang="ru-RU"/>
        </a:p>
      </dgm:t>
    </dgm:pt>
    <dgm:pt modelId="{1880A062-F769-4E6B-B613-AB88C39DC06C}" type="sibTrans" cxnId="{064A8A7F-9AAA-40EF-903B-C78E85F2A91A}">
      <dgm:prSet/>
      <dgm:spPr/>
      <dgm:t>
        <a:bodyPr/>
        <a:lstStyle/>
        <a:p>
          <a:endParaRPr lang="ru-RU"/>
        </a:p>
      </dgm:t>
    </dgm:pt>
    <dgm:pt modelId="{2C975C54-8219-45BD-9599-8A69DA343ACF}">
      <dgm:prSet phldrT="[Текст]" custT="1"/>
      <dgm:spPr/>
      <dgm:t>
        <a:bodyPr/>
        <a:lstStyle/>
        <a:p>
          <a:pPr algn="just"/>
          <a:r>
            <a:rPr lang="ru-RU" sz="2400" b="1" dirty="0" smtClean="0"/>
            <a:t>На данном этапе выявляем </a:t>
          </a:r>
          <a:r>
            <a:rPr lang="ru-RU" sz="2400" b="1" dirty="0" smtClean="0">
              <a:solidFill>
                <a:schemeClr val="accent4">
                  <a:lumMod val="75000"/>
                </a:schemeClr>
              </a:solidFill>
            </a:rPr>
            <a:t>все</a:t>
          </a:r>
          <a:r>
            <a:rPr lang="ru-RU" sz="2400" b="1" dirty="0" smtClean="0"/>
            <a:t> признаки, приведенные в независимом пункте. </a:t>
          </a:r>
          <a:endParaRPr lang="ru-RU" sz="2400" b="1" dirty="0"/>
        </a:p>
      </dgm:t>
    </dgm:pt>
    <dgm:pt modelId="{1099CB93-12AB-4607-97EF-3063A891413E}" type="parTrans" cxnId="{5FD847A9-45AA-4091-BDA2-28FA548E2465}">
      <dgm:prSet/>
      <dgm:spPr/>
      <dgm:t>
        <a:bodyPr/>
        <a:lstStyle/>
        <a:p>
          <a:endParaRPr lang="ru-RU"/>
        </a:p>
      </dgm:t>
    </dgm:pt>
    <dgm:pt modelId="{0C077E2B-A7DF-4F48-8B76-E967CBAD2E7A}" type="sibTrans" cxnId="{5FD847A9-45AA-4091-BDA2-28FA548E2465}">
      <dgm:prSet/>
      <dgm:spPr/>
      <dgm:t>
        <a:bodyPr/>
        <a:lstStyle/>
        <a:p>
          <a:endParaRPr lang="ru-RU"/>
        </a:p>
      </dgm:t>
    </dgm:pt>
    <dgm:pt modelId="{FC885072-C979-4B11-81AF-97D6C01BB506}" type="pres">
      <dgm:prSet presAssocID="{75122BDA-DC2E-496A-A573-50E383357688}" presName="linearFlow" presStyleCnt="0">
        <dgm:presLayoutVars>
          <dgm:dir/>
          <dgm:animLvl val="lvl"/>
          <dgm:resizeHandles val="exact"/>
        </dgm:presLayoutVars>
      </dgm:prSet>
      <dgm:spPr/>
      <dgm:t>
        <a:bodyPr/>
        <a:lstStyle/>
        <a:p>
          <a:endParaRPr lang="ru-RU"/>
        </a:p>
      </dgm:t>
    </dgm:pt>
    <dgm:pt modelId="{E47B50B2-7B74-4BF1-8BA5-C4C24BB2DB70}" type="pres">
      <dgm:prSet presAssocID="{31785F68-A017-4F5E-9469-ED58E6AF035B}" presName="composite" presStyleCnt="0"/>
      <dgm:spPr/>
    </dgm:pt>
    <dgm:pt modelId="{CAF8EBD9-A43C-420F-9213-C7709E7A3AC5}" type="pres">
      <dgm:prSet presAssocID="{31785F68-A017-4F5E-9469-ED58E6AF035B}" presName="parentText" presStyleLbl="alignNode1" presStyleIdx="0" presStyleCnt="3">
        <dgm:presLayoutVars>
          <dgm:chMax val="1"/>
          <dgm:bulletEnabled val="1"/>
        </dgm:presLayoutVars>
      </dgm:prSet>
      <dgm:spPr/>
      <dgm:t>
        <a:bodyPr/>
        <a:lstStyle/>
        <a:p>
          <a:endParaRPr lang="ru-RU"/>
        </a:p>
      </dgm:t>
    </dgm:pt>
    <dgm:pt modelId="{8A14A872-6315-4020-AA85-44F7C5425C22}" type="pres">
      <dgm:prSet presAssocID="{31785F68-A017-4F5E-9469-ED58E6AF035B}" presName="descendantText" presStyleLbl="alignAcc1" presStyleIdx="0" presStyleCnt="3" custScaleY="120753" custLinFactNeighborX="-387" custLinFactNeighborY="-2230">
        <dgm:presLayoutVars>
          <dgm:bulletEnabled val="1"/>
        </dgm:presLayoutVars>
      </dgm:prSet>
      <dgm:spPr/>
      <dgm:t>
        <a:bodyPr/>
        <a:lstStyle/>
        <a:p>
          <a:endParaRPr lang="ru-RU"/>
        </a:p>
      </dgm:t>
    </dgm:pt>
    <dgm:pt modelId="{AE899281-3789-4A13-8315-03C7727F7C5A}" type="pres">
      <dgm:prSet presAssocID="{B20E9255-61C2-4A0B-BB9F-A259D518A59C}" presName="sp" presStyleCnt="0"/>
      <dgm:spPr/>
    </dgm:pt>
    <dgm:pt modelId="{D3D7B83F-A527-46BA-82EE-719130DF8CA7}" type="pres">
      <dgm:prSet presAssocID="{4337BE61-A62B-49AC-B090-A82F74BAD896}" presName="composite" presStyleCnt="0"/>
      <dgm:spPr/>
    </dgm:pt>
    <dgm:pt modelId="{06F5689E-F87D-4A36-BB33-1E98C9A477F0}" type="pres">
      <dgm:prSet presAssocID="{4337BE61-A62B-49AC-B090-A82F74BAD896}" presName="parentText" presStyleLbl="alignNode1" presStyleIdx="1" presStyleCnt="3">
        <dgm:presLayoutVars>
          <dgm:chMax val="1"/>
          <dgm:bulletEnabled val="1"/>
        </dgm:presLayoutVars>
      </dgm:prSet>
      <dgm:spPr/>
      <dgm:t>
        <a:bodyPr/>
        <a:lstStyle/>
        <a:p>
          <a:endParaRPr lang="ru-RU"/>
        </a:p>
      </dgm:t>
    </dgm:pt>
    <dgm:pt modelId="{12C1A6F1-CCF4-4A1C-A8B2-41E033A4F8AD}" type="pres">
      <dgm:prSet presAssocID="{4337BE61-A62B-49AC-B090-A82F74BAD896}" presName="descendantText" presStyleLbl="alignAcc1" presStyleIdx="1" presStyleCnt="3" custScaleY="136737" custLinFactNeighborX="174" custLinFactNeighborY="5673">
        <dgm:presLayoutVars>
          <dgm:bulletEnabled val="1"/>
        </dgm:presLayoutVars>
      </dgm:prSet>
      <dgm:spPr/>
      <dgm:t>
        <a:bodyPr/>
        <a:lstStyle/>
        <a:p>
          <a:endParaRPr lang="ru-RU"/>
        </a:p>
      </dgm:t>
    </dgm:pt>
    <dgm:pt modelId="{2CE69AC4-BA95-49BC-AB98-1A357A690AEA}" type="pres">
      <dgm:prSet presAssocID="{88BEAEDD-7AB0-4CC4-BFD0-1BA67B2A6CB7}" presName="sp" presStyleCnt="0"/>
      <dgm:spPr/>
    </dgm:pt>
    <dgm:pt modelId="{621DD51B-8BF0-419A-A885-0F77967403FF}" type="pres">
      <dgm:prSet presAssocID="{68FFF03D-6E5A-4122-8458-F188B3474D64}" presName="composite" presStyleCnt="0"/>
      <dgm:spPr/>
    </dgm:pt>
    <dgm:pt modelId="{ADE9B537-BFEF-457B-A1BC-03FE7A3898D3}" type="pres">
      <dgm:prSet presAssocID="{68FFF03D-6E5A-4122-8458-F188B3474D64}" presName="parentText" presStyleLbl="alignNode1" presStyleIdx="2" presStyleCnt="3">
        <dgm:presLayoutVars>
          <dgm:chMax val="1"/>
          <dgm:bulletEnabled val="1"/>
        </dgm:presLayoutVars>
      </dgm:prSet>
      <dgm:spPr/>
      <dgm:t>
        <a:bodyPr/>
        <a:lstStyle/>
        <a:p>
          <a:endParaRPr lang="ru-RU"/>
        </a:p>
      </dgm:t>
    </dgm:pt>
    <dgm:pt modelId="{12D89C6B-33B4-469F-8E1B-662F38BB644E}" type="pres">
      <dgm:prSet presAssocID="{68FFF03D-6E5A-4122-8458-F188B3474D64}" presName="descendantText" presStyleLbl="alignAcc1" presStyleIdx="2" presStyleCnt="3" custScaleY="87381" custLinFactNeighborX="173" custLinFactNeighborY="10939">
        <dgm:presLayoutVars>
          <dgm:bulletEnabled val="1"/>
        </dgm:presLayoutVars>
      </dgm:prSet>
      <dgm:spPr/>
      <dgm:t>
        <a:bodyPr/>
        <a:lstStyle/>
        <a:p>
          <a:endParaRPr lang="ru-RU"/>
        </a:p>
      </dgm:t>
    </dgm:pt>
  </dgm:ptLst>
  <dgm:cxnLst>
    <dgm:cxn modelId="{D61CAE46-52F3-475C-9B6C-6FE8F680303E}" srcId="{75122BDA-DC2E-496A-A573-50E383357688}" destId="{4337BE61-A62B-49AC-B090-A82F74BAD896}" srcOrd="1" destOrd="0" parTransId="{D2563E50-0650-4953-9D33-9DFB4B06092E}" sibTransId="{88BEAEDD-7AB0-4CC4-BFD0-1BA67B2A6CB7}"/>
    <dgm:cxn modelId="{9926D4EE-FF41-48EB-ABD1-89CDDF33130F}" type="presOf" srcId="{68FFF03D-6E5A-4122-8458-F188B3474D64}" destId="{ADE9B537-BFEF-457B-A1BC-03FE7A3898D3}" srcOrd="0" destOrd="0" presId="urn:microsoft.com/office/officeart/2005/8/layout/chevron2"/>
    <dgm:cxn modelId="{00B63B70-E405-4FEA-8E22-1F318F25B6B3}" type="presOf" srcId="{92F893D0-AB80-49D8-8656-B3410490CF82}" destId="{12C1A6F1-CCF4-4A1C-A8B2-41E033A4F8AD}" srcOrd="0" destOrd="0" presId="urn:microsoft.com/office/officeart/2005/8/layout/chevron2"/>
    <dgm:cxn modelId="{1055A7FD-6ABC-4C8A-A07D-739F01153BC3}" srcId="{4337BE61-A62B-49AC-B090-A82F74BAD896}" destId="{92F893D0-AB80-49D8-8656-B3410490CF82}" srcOrd="0" destOrd="0" parTransId="{746D0488-0D55-4F73-A94C-AE5F299A2875}" sibTransId="{4D99ED27-0BC3-44D5-A4AA-9BD9F2F13597}"/>
    <dgm:cxn modelId="{BD07D0F4-6033-4194-BE00-0B771F25F92C}" type="presOf" srcId="{2C975C54-8219-45BD-9599-8A69DA343ACF}" destId="{12D89C6B-33B4-469F-8E1B-662F38BB644E}" srcOrd="0" destOrd="0" presId="urn:microsoft.com/office/officeart/2005/8/layout/chevron2"/>
    <dgm:cxn modelId="{4A7B9941-A4FC-4F0C-AB34-B32617C32724}" srcId="{31785F68-A017-4F5E-9469-ED58E6AF035B}" destId="{5B5135B0-4F66-47B1-8087-4C7652AC7858}" srcOrd="0" destOrd="0" parTransId="{30502551-544D-4307-8ACC-194B3A053E24}" sibTransId="{D74F1E20-6B91-4723-B398-73096736E4B4}"/>
    <dgm:cxn modelId="{276CBB1F-86F8-4A64-B839-B0D52584DDD8}" type="presOf" srcId="{75122BDA-DC2E-496A-A573-50E383357688}" destId="{FC885072-C979-4B11-81AF-97D6C01BB506}" srcOrd="0" destOrd="0" presId="urn:microsoft.com/office/officeart/2005/8/layout/chevron2"/>
    <dgm:cxn modelId="{FC3F0D21-BF76-49BD-8D53-5332E7BAA5C2}" type="presOf" srcId="{31785F68-A017-4F5E-9469-ED58E6AF035B}" destId="{CAF8EBD9-A43C-420F-9213-C7709E7A3AC5}" srcOrd="0" destOrd="0" presId="urn:microsoft.com/office/officeart/2005/8/layout/chevron2"/>
    <dgm:cxn modelId="{167D321F-C4D1-4348-9877-620F967FE0BC}" srcId="{75122BDA-DC2E-496A-A573-50E383357688}" destId="{31785F68-A017-4F5E-9469-ED58E6AF035B}" srcOrd="0" destOrd="0" parTransId="{7DE9A7B0-D4C5-4205-A2A0-E0809B140EBE}" sibTransId="{B20E9255-61C2-4A0B-BB9F-A259D518A59C}"/>
    <dgm:cxn modelId="{064A8A7F-9AAA-40EF-903B-C78E85F2A91A}" srcId="{75122BDA-DC2E-496A-A573-50E383357688}" destId="{68FFF03D-6E5A-4122-8458-F188B3474D64}" srcOrd="2" destOrd="0" parTransId="{598F6455-3646-472D-8300-A69BBD6C80F4}" sibTransId="{1880A062-F769-4E6B-B613-AB88C39DC06C}"/>
    <dgm:cxn modelId="{5FD847A9-45AA-4091-BDA2-28FA548E2465}" srcId="{68FFF03D-6E5A-4122-8458-F188B3474D64}" destId="{2C975C54-8219-45BD-9599-8A69DA343ACF}" srcOrd="0" destOrd="0" parTransId="{1099CB93-12AB-4607-97EF-3063A891413E}" sibTransId="{0C077E2B-A7DF-4F48-8B76-E967CBAD2E7A}"/>
    <dgm:cxn modelId="{46FDCCC0-451F-4223-9647-916E346FCEDD}" type="presOf" srcId="{4337BE61-A62B-49AC-B090-A82F74BAD896}" destId="{06F5689E-F87D-4A36-BB33-1E98C9A477F0}" srcOrd="0" destOrd="0" presId="urn:microsoft.com/office/officeart/2005/8/layout/chevron2"/>
    <dgm:cxn modelId="{532A9D66-6499-4753-AAD6-47869A4C1932}" type="presOf" srcId="{5B5135B0-4F66-47B1-8087-4C7652AC7858}" destId="{8A14A872-6315-4020-AA85-44F7C5425C22}" srcOrd="0" destOrd="0" presId="urn:microsoft.com/office/officeart/2005/8/layout/chevron2"/>
    <dgm:cxn modelId="{7E1A6128-A4E9-4A53-9945-F7DFA15428BC}" type="presParOf" srcId="{FC885072-C979-4B11-81AF-97D6C01BB506}" destId="{E47B50B2-7B74-4BF1-8BA5-C4C24BB2DB70}" srcOrd="0" destOrd="0" presId="urn:microsoft.com/office/officeart/2005/8/layout/chevron2"/>
    <dgm:cxn modelId="{3CE2CDDA-1D2D-4B60-8F4E-CDB5716276CB}" type="presParOf" srcId="{E47B50B2-7B74-4BF1-8BA5-C4C24BB2DB70}" destId="{CAF8EBD9-A43C-420F-9213-C7709E7A3AC5}" srcOrd="0" destOrd="0" presId="urn:microsoft.com/office/officeart/2005/8/layout/chevron2"/>
    <dgm:cxn modelId="{41E09228-4412-44A7-8959-8C64A6822357}" type="presParOf" srcId="{E47B50B2-7B74-4BF1-8BA5-C4C24BB2DB70}" destId="{8A14A872-6315-4020-AA85-44F7C5425C22}" srcOrd="1" destOrd="0" presId="urn:microsoft.com/office/officeart/2005/8/layout/chevron2"/>
    <dgm:cxn modelId="{7FD3FFA4-6347-484A-95B6-D7A976FA5050}" type="presParOf" srcId="{FC885072-C979-4B11-81AF-97D6C01BB506}" destId="{AE899281-3789-4A13-8315-03C7727F7C5A}" srcOrd="1" destOrd="0" presId="urn:microsoft.com/office/officeart/2005/8/layout/chevron2"/>
    <dgm:cxn modelId="{023C1C22-D668-40E1-A235-A2F607A830F3}" type="presParOf" srcId="{FC885072-C979-4B11-81AF-97D6C01BB506}" destId="{D3D7B83F-A527-46BA-82EE-719130DF8CA7}" srcOrd="2" destOrd="0" presId="urn:microsoft.com/office/officeart/2005/8/layout/chevron2"/>
    <dgm:cxn modelId="{71A359F4-1BCA-40EE-9142-5B3E57EDC43B}" type="presParOf" srcId="{D3D7B83F-A527-46BA-82EE-719130DF8CA7}" destId="{06F5689E-F87D-4A36-BB33-1E98C9A477F0}" srcOrd="0" destOrd="0" presId="urn:microsoft.com/office/officeart/2005/8/layout/chevron2"/>
    <dgm:cxn modelId="{6FEE8DAB-7A7E-4735-888D-6DC6C44B6DE5}" type="presParOf" srcId="{D3D7B83F-A527-46BA-82EE-719130DF8CA7}" destId="{12C1A6F1-CCF4-4A1C-A8B2-41E033A4F8AD}" srcOrd="1" destOrd="0" presId="urn:microsoft.com/office/officeart/2005/8/layout/chevron2"/>
    <dgm:cxn modelId="{1F4A968B-4575-49C4-A325-EDC7C8A8079E}" type="presParOf" srcId="{FC885072-C979-4B11-81AF-97D6C01BB506}" destId="{2CE69AC4-BA95-49BC-AB98-1A357A690AEA}" srcOrd="3" destOrd="0" presId="urn:microsoft.com/office/officeart/2005/8/layout/chevron2"/>
    <dgm:cxn modelId="{A4AFB0B6-A4C6-4BA9-A523-275776A447B8}" type="presParOf" srcId="{FC885072-C979-4B11-81AF-97D6C01BB506}" destId="{621DD51B-8BF0-419A-A885-0F77967403FF}" srcOrd="4" destOrd="0" presId="urn:microsoft.com/office/officeart/2005/8/layout/chevron2"/>
    <dgm:cxn modelId="{83A7B345-151B-470C-83BA-5D2D4F5E6868}" type="presParOf" srcId="{621DD51B-8BF0-419A-A885-0F77967403FF}" destId="{ADE9B537-BFEF-457B-A1BC-03FE7A3898D3}" srcOrd="0" destOrd="0" presId="urn:microsoft.com/office/officeart/2005/8/layout/chevron2"/>
    <dgm:cxn modelId="{5B45EFCC-AC60-4B90-9CA2-D9B642EC4C69}" type="presParOf" srcId="{621DD51B-8BF0-419A-A885-0F77967403FF}" destId="{12D89C6B-33B4-469F-8E1B-662F38BB644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03F05D-2B87-43CA-BCB1-6988B18F5A09}" type="doc">
      <dgm:prSet loTypeId="urn:microsoft.com/office/officeart/2005/8/layout/hList6" loCatId="list" qsTypeId="urn:microsoft.com/office/officeart/2005/8/quickstyle/simple1" qsCatId="simple" csTypeId="urn:microsoft.com/office/officeart/2005/8/colors/colorful1#4" csCatId="colorful" phldr="1"/>
      <dgm:spPr/>
      <dgm:t>
        <a:bodyPr/>
        <a:lstStyle/>
        <a:p>
          <a:endParaRPr lang="ru-RU"/>
        </a:p>
      </dgm:t>
    </dgm:pt>
    <dgm:pt modelId="{62B7D763-B617-4FD0-B819-C7510D748615}">
      <dgm:prSet phldrT="[Текст]" custT="1"/>
      <dgm:spPr>
        <a:solidFill>
          <a:schemeClr val="tx2"/>
        </a:solidFill>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ru-RU" sz="2400" b="1" dirty="0" smtClean="0"/>
            <a:t>Эксперт исследует спорный продукт в натуре, не ограничивается чертежами и описанием</a:t>
          </a:r>
        </a:p>
        <a:p>
          <a:endParaRPr lang="ru-RU" dirty="0"/>
        </a:p>
      </dgm:t>
    </dgm:pt>
    <dgm:pt modelId="{01F002F3-162E-47CC-B67A-F12679AFD361}" type="parTrans" cxnId="{8B483B45-82D3-4197-84DD-0B435A822796}">
      <dgm:prSet/>
      <dgm:spPr/>
      <dgm:t>
        <a:bodyPr/>
        <a:lstStyle/>
        <a:p>
          <a:endParaRPr lang="ru-RU"/>
        </a:p>
      </dgm:t>
    </dgm:pt>
    <dgm:pt modelId="{135E62BA-847D-473B-9053-AB65AAFDFA44}" type="sibTrans" cxnId="{8B483B45-82D3-4197-84DD-0B435A822796}">
      <dgm:prSet/>
      <dgm:spPr/>
      <dgm:t>
        <a:bodyPr/>
        <a:lstStyle/>
        <a:p>
          <a:endParaRPr lang="ru-RU"/>
        </a:p>
      </dgm:t>
    </dgm:pt>
    <dgm:pt modelId="{374CC230-858C-4C8F-98F5-A762F11F8C64}">
      <dgm:prSet phldrT="[Текст]" custT="1"/>
      <dgm:spPr>
        <a:solidFill>
          <a:schemeClr val="accent1"/>
        </a:solidFill>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ru-RU" sz="2400" b="1" dirty="0" smtClean="0"/>
            <a:t>При осмотре устройства </a:t>
          </a:r>
          <a:r>
            <a:rPr lang="ru-RU" sz="2400" b="1" dirty="0" err="1" smtClean="0"/>
            <a:t>рекомендует-ся</a:t>
          </a:r>
          <a:r>
            <a:rPr lang="ru-RU" sz="2400" b="1" dirty="0" smtClean="0"/>
            <a:t> сделать фотографии</a:t>
          </a:r>
          <a:endParaRPr lang="ru-RU" sz="2400" b="1" dirty="0"/>
        </a:p>
      </dgm:t>
    </dgm:pt>
    <dgm:pt modelId="{95228160-E9EF-4F5A-9547-6F5960F85AB7}" type="parTrans" cxnId="{1E5598EF-4683-465D-A3FB-7A5C19A0E8EF}">
      <dgm:prSet/>
      <dgm:spPr/>
      <dgm:t>
        <a:bodyPr/>
        <a:lstStyle/>
        <a:p>
          <a:endParaRPr lang="ru-RU"/>
        </a:p>
      </dgm:t>
    </dgm:pt>
    <dgm:pt modelId="{AC4A0E2C-8976-4D7A-888C-FFC65305C026}" type="sibTrans" cxnId="{1E5598EF-4683-465D-A3FB-7A5C19A0E8EF}">
      <dgm:prSet/>
      <dgm:spPr/>
      <dgm:t>
        <a:bodyPr/>
        <a:lstStyle/>
        <a:p>
          <a:endParaRPr lang="ru-RU"/>
        </a:p>
      </dgm:t>
    </dgm:pt>
    <dgm:pt modelId="{467FD347-BEDE-4494-8438-CCB375F406F6}">
      <dgm:prSet/>
      <dgm:spPr>
        <a:solidFill>
          <a:schemeClr val="accent4">
            <a:lumMod val="50000"/>
          </a:schemeClr>
        </a:solidFill>
      </dgm:spPr>
      <dgm:t>
        <a:bodyPr/>
        <a:lstStyle/>
        <a:p>
          <a:endParaRPr lang="ru-RU"/>
        </a:p>
      </dgm:t>
    </dgm:pt>
    <dgm:pt modelId="{67338F9D-9E0B-4D60-A5E3-0B1630C95FE1}" type="parTrans" cxnId="{C09B181A-4ADE-4B0C-A720-B4BF6BA63ED7}">
      <dgm:prSet/>
      <dgm:spPr/>
      <dgm:t>
        <a:bodyPr/>
        <a:lstStyle/>
        <a:p>
          <a:endParaRPr lang="ru-RU"/>
        </a:p>
      </dgm:t>
    </dgm:pt>
    <dgm:pt modelId="{B5F25BC0-4B17-4309-BB67-4A72BDCF9557}" type="sibTrans" cxnId="{C09B181A-4ADE-4B0C-A720-B4BF6BA63ED7}">
      <dgm:prSet/>
      <dgm:spPr/>
      <dgm:t>
        <a:bodyPr/>
        <a:lstStyle/>
        <a:p>
          <a:endParaRPr lang="ru-RU"/>
        </a:p>
      </dgm:t>
    </dgm:pt>
    <dgm:pt modelId="{EC8A7C48-4E81-4F9A-8C35-2CF291163475}">
      <dgm:prSet custT="1"/>
      <dgm:spPr>
        <a:solidFill>
          <a:schemeClr val="accent5">
            <a:lumMod val="75000"/>
          </a:schemeClr>
        </a:solidFill>
      </dgm:spPr>
      <dgm:t>
        <a:bodyPr/>
        <a:lstStyle/>
        <a:p>
          <a:pPr algn="l">
            <a:lnSpc>
              <a:spcPct val="100000"/>
            </a:lnSpc>
            <a:spcAft>
              <a:spcPts val="0"/>
            </a:spcAft>
          </a:pPr>
          <a:r>
            <a:rPr lang="ru-RU" sz="2400" b="1" dirty="0" err="1" smtClean="0"/>
            <a:t>Исследова-ние</a:t>
          </a:r>
          <a:r>
            <a:rPr lang="ru-RU" sz="2400" b="1" dirty="0" smtClean="0"/>
            <a:t> должно быть понятно, наглядно </a:t>
          </a:r>
        </a:p>
        <a:p>
          <a:pPr algn="l">
            <a:lnSpc>
              <a:spcPct val="100000"/>
            </a:lnSpc>
            <a:spcAft>
              <a:spcPts val="0"/>
            </a:spcAft>
          </a:pPr>
          <a:r>
            <a:rPr lang="ru-RU" sz="2400" b="1" dirty="0" smtClean="0"/>
            <a:t>и легко проверяемо</a:t>
          </a:r>
          <a:endParaRPr lang="ru-RU" sz="2400" b="1" dirty="0"/>
        </a:p>
      </dgm:t>
    </dgm:pt>
    <dgm:pt modelId="{646F28DA-199D-4BE4-9476-89F232955D6B}" type="parTrans" cxnId="{300C9084-A666-44B8-970A-30E925AAD0B4}">
      <dgm:prSet/>
      <dgm:spPr/>
      <dgm:t>
        <a:bodyPr/>
        <a:lstStyle/>
        <a:p>
          <a:endParaRPr lang="ru-RU"/>
        </a:p>
      </dgm:t>
    </dgm:pt>
    <dgm:pt modelId="{EA20744E-A147-4877-B189-D347AB3206BD}" type="sibTrans" cxnId="{300C9084-A666-44B8-970A-30E925AAD0B4}">
      <dgm:prSet/>
      <dgm:spPr/>
      <dgm:t>
        <a:bodyPr/>
        <a:lstStyle/>
        <a:p>
          <a:endParaRPr lang="ru-RU"/>
        </a:p>
      </dgm:t>
    </dgm:pt>
    <dgm:pt modelId="{44AF33EF-488A-4BB8-995C-AFBD5E5FB7C9}">
      <dgm:prSet/>
      <dgm:spPr>
        <a:solidFill>
          <a:schemeClr val="accent4">
            <a:lumMod val="50000"/>
          </a:schemeClr>
        </a:solidFill>
      </dgm:spPr>
      <dgm:t>
        <a:bodyPr/>
        <a:lstStyle/>
        <a:p>
          <a:endParaRPr lang="ru-RU"/>
        </a:p>
      </dgm:t>
    </dgm:pt>
    <dgm:pt modelId="{F45A8DB0-75C0-4999-8FED-9B59B6811AD4}" type="parTrans" cxnId="{D75B6629-DC24-42A9-9D08-68AA64EFF517}">
      <dgm:prSet/>
      <dgm:spPr/>
      <dgm:t>
        <a:bodyPr/>
        <a:lstStyle/>
        <a:p>
          <a:endParaRPr lang="ru-RU"/>
        </a:p>
      </dgm:t>
    </dgm:pt>
    <dgm:pt modelId="{E6ED9C75-C61B-464C-95D3-BB7761D05899}" type="sibTrans" cxnId="{D75B6629-DC24-42A9-9D08-68AA64EFF517}">
      <dgm:prSet/>
      <dgm:spPr/>
      <dgm:t>
        <a:bodyPr/>
        <a:lstStyle/>
        <a:p>
          <a:endParaRPr lang="ru-RU"/>
        </a:p>
      </dgm:t>
    </dgm:pt>
    <dgm:pt modelId="{40944E1F-CEC4-4FFD-ABD3-74D66A8BBC54}">
      <dgm:prSet custT="1"/>
      <dgm:spPr>
        <a:solidFill>
          <a:schemeClr val="accent3">
            <a:lumMod val="50000"/>
          </a:schemeClr>
        </a:solidFill>
      </dgm:spPr>
      <dgm:t>
        <a:bodyPr/>
        <a:lstStyle/>
        <a:p>
          <a:pPr algn="l">
            <a:lnSpc>
              <a:spcPct val="100000"/>
            </a:lnSpc>
            <a:spcAft>
              <a:spcPts val="0"/>
            </a:spcAft>
          </a:pPr>
          <a:r>
            <a:rPr lang="ru-RU" sz="2400" b="1" dirty="0" smtClean="0"/>
            <a:t>Могут </a:t>
          </a:r>
          <a:r>
            <a:rPr lang="ru-RU" sz="2400" b="1" dirty="0" err="1" smtClean="0"/>
            <a:t>применять-ся</a:t>
          </a:r>
          <a:r>
            <a:rPr lang="ru-RU" sz="2400" b="1" dirty="0" smtClean="0"/>
            <a:t> </a:t>
          </a:r>
          <a:r>
            <a:rPr lang="ru-RU" sz="2400" b="1" dirty="0" err="1" smtClean="0"/>
            <a:t>специ-альные</a:t>
          </a:r>
          <a:r>
            <a:rPr lang="ru-RU" sz="2400" b="1" dirty="0" smtClean="0"/>
            <a:t> </a:t>
          </a:r>
          <a:r>
            <a:rPr lang="ru-RU" sz="2400" b="1" dirty="0" err="1" smtClean="0"/>
            <a:t>физичес-кие</a:t>
          </a:r>
          <a:r>
            <a:rPr lang="ru-RU" sz="2400" b="1" dirty="0" smtClean="0"/>
            <a:t>,  </a:t>
          </a:r>
          <a:r>
            <a:rPr lang="ru-RU" sz="2400" b="1" dirty="0" err="1" smtClean="0"/>
            <a:t>хими-ческие</a:t>
          </a:r>
          <a:r>
            <a:rPr lang="ru-RU" sz="2400" b="1" dirty="0" smtClean="0"/>
            <a:t> и иные методы</a:t>
          </a:r>
          <a:endParaRPr lang="ru-RU" sz="2400" b="1" dirty="0"/>
        </a:p>
      </dgm:t>
    </dgm:pt>
    <dgm:pt modelId="{CEC50E95-E42E-4EED-AB0F-14EC6A8F703F}" type="parTrans" cxnId="{264469D1-E53C-4A6F-9085-687BBA1B17DD}">
      <dgm:prSet/>
      <dgm:spPr/>
      <dgm:t>
        <a:bodyPr/>
        <a:lstStyle/>
        <a:p>
          <a:endParaRPr lang="ru-RU"/>
        </a:p>
      </dgm:t>
    </dgm:pt>
    <dgm:pt modelId="{09088868-C21A-4567-B179-95456E0FA3C6}" type="sibTrans" cxnId="{264469D1-E53C-4A6F-9085-687BBA1B17DD}">
      <dgm:prSet/>
      <dgm:spPr/>
      <dgm:t>
        <a:bodyPr/>
        <a:lstStyle/>
        <a:p>
          <a:endParaRPr lang="ru-RU"/>
        </a:p>
      </dgm:t>
    </dgm:pt>
    <dgm:pt modelId="{9B39CB67-68A8-4AA2-AD88-28815374FB1D}" type="pres">
      <dgm:prSet presAssocID="{FF03F05D-2B87-43CA-BCB1-6988B18F5A09}" presName="Name0" presStyleCnt="0">
        <dgm:presLayoutVars>
          <dgm:dir/>
          <dgm:resizeHandles val="exact"/>
        </dgm:presLayoutVars>
      </dgm:prSet>
      <dgm:spPr/>
      <dgm:t>
        <a:bodyPr/>
        <a:lstStyle/>
        <a:p>
          <a:endParaRPr lang="ru-RU"/>
        </a:p>
      </dgm:t>
    </dgm:pt>
    <dgm:pt modelId="{1E23A36D-DBB6-4ACF-B5AF-5DD950802BB6}" type="pres">
      <dgm:prSet presAssocID="{62B7D763-B617-4FD0-B819-C7510D748615}" presName="node" presStyleLbl="node1" presStyleIdx="0" presStyleCnt="5" custScaleX="116553">
        <dgm:presLayoutVars>
          <dgm:bulletEnabled val="1"/>
        </dgm:presLayoutVars>
      </dgm:prSet>
      <dgm:spPr/>
      <dgm:t>
        <a:bodyPr/>
        <a:lstStyle/>
        <a:p>
          <a:endParaRPr lang="ru-RU"/>
        </a:p>
      </dgm:t>
    </dgm:pt>
    <dgm:pt modelId="{5ECCE073-7F29-4FB7-AEE1-EDBC23C07F4F}" type="pres">
      <dgm:prSet presAssocID="{135E62BA-847D-473B-9053-AB65AAFDFA44}" presName="sibTrans" presStyleCnt="0"/>
      <dgm:spPr/>
    </dgm:pt>
    <dgm:pt modelId="{A5E10339-DCDA-4EED-9174-697DBFD9EB17}" type="pres">
      <dgm:prSet presAssocID="{374CC230-858C-4C8F-98F5-A762F11F8C64}" presName="node" presStyleLbl="node1" presStyleIdx="1" presStyleCnt="5" custScaleX="115312" custLinFactNeighborX="-1843" custLinFactNeighborY="347">
        <dgm:presLayoutVars>
          <dgm:bulletEnabled val="1"/>
        </dgm:presLayoutVars>
      </dgm:prSet>
      <dgm:spPr/>
      <dgm:t>
        <a:bodyPr/>
        <a:lstStyle/>
        <a:p>
          <a:endParaRPr lang="ru-RU"/>
        </a:p>
      </dgm:t>
    </dgm:pt>
    <dgm:pt modelId="{6EF89DE9-1CB2-4B24-892A-472C651BF5FA}" type="pres">
      <dgm:prSet presAssocID="{AC4A0E2C-8976-4D7A-888C-FFC65305C026}" presName="sibTrans" presStyleCnt="0"/>
      <dgm:spPr/>
    </dgm:pt>
    <dgm:pt modelId="{D3D39D92-BEA6-4881-AE01-FA8865433C81}" type="pres">
      <dgm:prSet presAssocID="{467FD347-BEDE-4494-8438-CCB375F406F6}" presName="node" presStyleLbl="node1" presStyleIdx="2" presStyleCnt="5" custScaleX="109969" custLinFactX="101261" custLinFactNeighborX="200000">
        <dgm:presLayoutVars>
          <dgm:bulletEnabled val="1"/>
        </dgm:presLayoutVars>
      </dgm:prSet>
      <dgm:spPr/>
      <dgm:t>
        <a:bodyPr/>
        <a:lstStyle/>
        <a:p>
          <a:endParaRPr lang="ru-RU"/>
        </a:p>
      </dgm:t>
    </dgm:pt>
    <dgm:pt modelId="{75269813-C3B3-4818-8541-7798890DA463}" type="pres">
      <dgm:prSet presAssocID="{B5F25BC0-4B17-4309-BB67-4A72BDCF9557}" presName="sibTrans" presStyleCnt="0"/>
      <dgm:spPr/>
    </dgm:pt>
    <dgm:pt modelId="{13CA71C7-8C2B-4239-94DC-C71F5C9D810D}" type="pres">
      <dgm:prSet presAssocID="{EC8A7C48-4E81-4F9A-8C35-2CF291163475}" presName="node" presStyleLbl="node1" presStyleIdx="3" presStyleCnt="5" custScaleX="107890" custLinFactX="-101575" custLinFactNeighborX="-200000">
        <dgm:presLayoutVars>
          <dgm:bulletEnabled val="1"/>
        </dgm:presLayoutVars>
      </dgm:prSet>
      <dgm:spPr/>
      <dgm:t>
        <a:bodyPr/>
        <a:lstStyle/>
        <a:p>
          <a:endParaRPr lang="ru-RU"/>
        </a:p>
      </dgm:t>
    </dgm:pt>
    <dgm:pt modelId="{05FF43B2-8993-4D64-82D8-8E13AB6D7D6C}" type="pres">
      <dgm:prSet presAssocID="{EA20744E-A147-4877-B189-D347AB3206BD}" presName="sibTrans" presStyleCnt="0"/>
      <dgm:spPr/>
    </dgm:pt>
    <dgm:pt modelId="{E7D7214C-94A6-454D-96C9-138614DE707E}" type="pres">
      <dgm:prSet presAssocID="{40944E1F-CEC4-4FFD-ABD3-74D66A8BBC54}" presName="node" presStyleLbl="node1" presStyleIdx="4" presStyleCnt="5">
        <dgm:presLayoutVars>
          <dgm:bulletEnabled val="1"/>
        </dgm:presLayoutVars>
      </dgm:prSet>
      <dgm:spPr/>
      <dgm:t>
        <a:bodyPr/>
        <a:lstStyle/>
        <a:p>
          <a:endParaRPr lang="ru-RU"/>
        </a:p>
      </dgm:t>
    </dgm:pt>
  </dgm:ptLst>
  <dgm:cxnLst>
    <dgm:cxn modelId="{D01257DB-0D67-427D-9C9A-F9AA6B0A8B0B}" type="presOf" srcId="{62B7D763-B617-4FD0-B819-C7510D748615}" destId="{1E23A36D-DBB6-4ACF-B5AF-5DD950802BB6}" srcOrd="0" destOrd="0" presId="urn:microsoft.com/office/officeart/2005/8/layout/hList6"/>
    <dgm:cxn modelId="{C09B181A-4ADE-4B0C-A720-B4BF6BA63ED7}" srcId="{FF03F05D-2B87-43CA-BCB1-6988B18F5A09}" destId="{467FD347-BEDE-4494-8438-CCB375F406F6}" srcOrd="2" destOrd="0" parTransId="{67338F9D-9E0B-4D60-A5E3-0B1630C95FE1}" sibTransId="{B5F25BC0-4B17-4309-BB67-4A72BDCF9557}"/>
    <dgm:cxn modelId="{264469D1-E53C-4A6F-9085-687BBA1B17DD}" srcId="{FF03F05D-2B87-43CA-BCB1-6988B18F5A09}" destId="{40944E1F-CEC4-4FFD-ABD3-74D66A8BBC54}" srcOrd="4" destOrd="0" parTransId="{CEC50E95-E42E-4EED-AB0F-14EC6A8F703F}" sibTransId="{09088868-C21A-4567-B179-95456E0FA3C6}"/>
    <dgm:cxn modelId="{00D1EDFD-748E-4D78-93E9-D73AE528C567}" type="presOf" srcId="{FF03F05D-2B87-43CA-BCB1-6988B18F5A09}" destId="{9B39CB67-68A8-4AA2-AD88-28815374FB1D}" srcOrd="0" destOrd="0" presId="urn:microsoft.com/office/officeart/2005/8/layout/hList6"/>
    <dgm:cxn modelId="{2DC36739-F2B2-426D-B960-08D936B25FC9}" type="presOf" srcId="{EC8A7C48-4E81-4F9A-8C35-2CF291163475}" destId="{13CA71C7-8C2B-4239-94DC-C71F5C9D810D}" srcOrd="0" destOrd="0" presId="urn:microsoft.com/office/officeart/2005/8/layout/hList6"/>
    <dgm:cxn modelId="{703AA7F0-2E09-4593-9CF0-349BE0D8AEF0}" type="presOf" srcId="{44AF33EF-488A-4BB8-995C-AFBD5E5FB7C9}" destId="{D3D39D92-BEA6-4881-AE01-FA8865433C81}" srcOrd="0" destOrd="1" presId="urn:microsoft.com/office/officeart/2005/8/layout/hList6"/>
    <dgm:cxn modelId="{A6B58C58-9267-40AE-98F4-C3BF2C4FE2C5}" type="presOf" srcId="{374CC230-858C-4C8F-98F5-A762F11F8C64}" destId="{A5E10339-DCDA-4EED-9174-697DBFD9EB17}" srcOrd="0" destOrd="0" presId="urn:microsoft.com/office/officeart/2005/8/layout/hList6"/>
    <dgm:cxn modelId="{300C9084-A666-44B8-970A-30E925AAD0B4}" srcId="{FF03F05D-2B87-43CA-BCB1-6988B18F5A09}" destId="{EC8A7C48-4E81-4F9A-8C35-2CF291163475}" srcOrd="3" destOrd="0" parTransId="{646F28DA-199D-4BE4-9476-89F232955D6B}" sibTransId="{EA20744E-A147-4877-B189-D347AB3206BD}"/>
    <dgm:cxn modelId="{D75B6629-DC24-42A9-9D08-68AA64EFF517}" srcId="{467FD347-BEDE-4494-8438-CCB375F406F6}" destId="{44AF33EF-488A-4BB8-995C-AFBD5E5FB7C9}" srcOrd="0" destOrd="0" parTransId="{F45A8DB0-75C0-4999-8FED-9B59B6811AD4}" sibTransId="{E6ED9C75-C61B-464C-95D3-BB7761D05899}"/>
    <dgm:cxn modelId="{8B483B45-82D3-4197-84DD-0B435A822796}" srcId="{FF03F05D-2B87-43CA-BCB1-6988B18F5A09}" destId="{62B7D763-B617-4FD0-B819-C7510D748615}" srcOrd="0" destOrd="0" parTransId="{01F002F3-162E-47CC-B67A-F12679AFD361}" sibTransId="{135E62BA-847D-473B-9053-AB65AAFDFA44}"/>
    <dgm:cxn modelId="{BB018093-383E-4977-B70C-7F3440B8141C}" type="presOf" srcId="{40944E1F-CEC4-4FFD-ABD3-74D66A8BBC54}" destId="{E7D7214C-94A6-454D-96C9-138614DE707E}" srcOrd="0" destOrd="0" presId="urn:microsoft.com/office/officeart/2005/8/layout/hList6"/>
    <dgm:cxn modelId="{1E5598EF-4683-465D-A3FB-7A5C19A0E8EF}" srcId="{FF03F05D-2B87-43CA-BCB1-6988B18F5A09}" destId="{374CC230-858C-4C8F-98F5-A762F11F8C64}" srcOrd="1" destOrd="0" parTransId="{95228160-E9EF-4F5A-9547-6F5960F85AB7}" sibTransId="{AC4A0E2C-8976-4D7A-888C-FFC65305C026}"/>
    <dgm:cxn modelId="{6D6FCE6A-AB7E-436A-B84E-9BBFE22DB31C}" type="presOf" srcId="{467FD347-BEDE-4494-8438-CCB375F406F6}" destId="{D3D39D92-BEA6-4881-AE01-FA8865433C81}" srcOrd="0" destOrd="0" presId="urn:microsoft.com/office/officeart/2005/8/layout/hList6"/>
    <dgm:cxn modelId="{641A9E1C-839C-4B33-8CAE-9C8F4860A362}" type="presParOf" srcId="{9B39CB67-68A8-4AA2-AD88-28815374FB1D}" destId="{1E23A36D-DBB6-4ACF-B5AF-5DD950802BB6}" srcOrd="0" destOrd="0" presId="urn:microsoft.com/office/officeart/2005/8/layout/hList6"/>
    <dgm:cxn modelId="{69D04F72-ABAE-4A11-89B7-450E22FE3232}" type="presParOf" srcId="{9B39CB67-68A8-4AA2-AD88-28815374FB1D}" destId="{5ECCE073-7F29-4FB7-AEE1-EDBC23C07F4F}" srcOrd="1" destOrd="0" presId="urn:microsoft.com/office/officeart/2005/8/layout/hList6"/>
    <dgm:cxn modelId="{ADDBF8E1-8441-4C7E-85B1-45F639D3D291}" type="presParOf" srcId="{9B39CB67-68A8-4AA2-AD88-28815374FB1D}" destId="{A5E10339-DCDA-4EED-9174-697DBFD9EB17}" srcOrd="2" destOrd="0" presId="urn:microsoft.com/office/officeart/2005/8/layout/hList6"/>
    <dgm:cxn modelId="{19D4BE6E-643F-4E61-91CA-32858F1F8ABF}" type="presParOf" srcId="{9B39CB67-68A8-4AA2-AD88-28815374FB1D}" destId="{6EF89DE9-1CB2-4B24-892A-472C651BF5FA}" srcOrd="3" destOrd="0" presId="urn:microsoft.com/office/officeart/2005/8/layout/hList6"/>
    <dgm:cxn modelId="{FA9E949C-81D4-464F-B3F8-DC793FFB95E2}" type="presParOf" srcId="{9B39CB67-68A8-4AA2-AD88-28815374FB1D}" destId="{D3D39D92-BEA6-4881-AE01-FA8865433C81}" srcOrd="4" destOrd="0" presId="urn:microsoft.com/office/officeart/2005/8/layout/hList6"/>
    <dgm:cxn modelId="{7AECB046-B1B7-4B9C-A8E1-83A404CC7DCC}" type="presParOf" srcId="{9B39CB67-68A8-4AA2-AD88-28815374FB1D}" destId="{75269813-C3B3-4818-8541-7798890DA463}" srcOrd="5" destOrd="0" presId="urn:microsoft.com/office/officeart/2005/8/layout/hList6"/>
    <dgm:cxn modelId="{A9200E4C-5DBB-438C-82B9-F8A4E86909A8}" type="presParOf" srcId="{9B39CB67-68A8-4AA2-AD88-28815374FB1D}" destId="{13CA71C7-8C2B-4239-94DC-C71F5C9D810D}" srcOrd="6" destOrd="0" presId="urn:microsoft.com/office/officeart/2005/8/layout/hList6"/>
    <dgm:cxn modelId="{904B6C1C-B9A9-4EDC-B63C-15221C847F5D}" type="presParOf" srcId="{9B39CB67-68A8-4AA2-AD88-28815374FB1D}" destId="{05FF43B2-8993-4D64-82D8-8E13AB6D7D6C}" srcOrd="7" destOrd="0" presId="urn:microsoft.com/office/officeart/2005/8/layout/hList6"/>
    <dgm:cxn modelId="{1B05C0B3-CC5C-4AE8-82D0-1C335CC71F47}" type="presParOf" srcId="{9B39CB67-68A8-4AA2-AD88-28815374FB1D}" destId="{E7D7214C-94A6-454D-96C9-138614DE707E}" srcOrd="8"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122BDA-DC2E-496A-A573-50E383357688}" type="doc">
      <dgm:prSet loTypeId="urn:microsoft.com/office/officeart/2005/8/layout/chevron2" loCatId="list" qsTypeId="urn:microsoft.com/office/officeart/2005/8/quickstyle/simple1" qsCatId="simple" csTypeId="urn:microsoft.com/office/officeart/2005/8/colors/colorful1#5" csCatId="colorful" phldr="1"/>
      <dgm:spPr/>
      <dgm:t>
        <a:bodyPr/>
        <a:lstStyle/>
        <a:p>
          <a:endParaRPr lang="ru-RU"/>
        </a:p>
      </dgm:t>
    </dgm:pt>
    <dgm:pt modelId="{31785F68-A017-4F5E-9469-ED58E6AF035B}">
      <dgm:prSet phldrT="[Текст]"/>
      <dgm:spPr/>
      <dgm:t>
        <a:bodyPr/>
        <a:lstStyle/>
        <a:p>
          <a:endParaRPr lang="ru-RU" dirty="0"/>
        </a:p>
      </dgm:t>
    </dgm:pt>
    <dgm:pt modelId="{7DE9A7B0-D4C5-4205-A2A0-E0809B140EBE}" type="parTrans" cxnId="{167D321F-C4D1-4348-9877-620F967FE0BC}">
      <dgm:prSet/>
      <dgm:spPr/>
      <dgm:t>
        <a:bodyPr/>
        <a:lstStyle/>
        <a:p>
          <a:endParaRPr lang="ru-RU"/>
        </a:p>
      </dgm:t>
    </dgm:pt>
    <dgm:pt modelId="{B20E9255-61C2-4A0B-BB9F-A259D518A59C}" type="sibTrans" cxnId="{167D321F-C4D1-4348-9877-620F967FE0BC}">
      <dgm:prSet/>
      <dgm:spPr/>
      <dgm:t>
        <a:bodyPr/>
        <a:lstStyle/>
        <a:p>
          <a:endParaRPr lang="ru-RU"/>
        </a:p>
      </dgm:t>
    </dgm:pt>
    <dgm:pt modelId="{5B5135B0-4F66-47B1-8087-4C7652AC7858}">
      <dgm:prSet phldrT="[Текст]" custT="1"/>
      <dgm:spPr/>
      <dgm:t>
        <a:bodyPr/>
        <a:lstStyle/>
        <a:p>
          <a:pPr algn="just">
            <a:spcAft>
              <a:spcPts val="0"/>
            </a:spcAft>
          </a:pPr>
          <a:r>
            <a:rPr lang="ru-RU" sz="2800" b="1" dirty="0" smtClean="0"/>
            <a:t>Выявив признаки ПМ, сводим их в таблицу: Признаки ПМ – Вывод о наличии признака в продукте – Примечания</a:t>
          </a:r>
          <a:endParaRPr lang="ru-RU" sz="2800" b="1" dirty="0"/>
        </a:p>
      </dgm:t>
    </dgm:pt>
    <dgm:pt modelId="{30502551-544D-4307-8ACC-194B3A053E24}" type="parTrans" cxnId="{4A7B9941-A4FC-4F0C-AB34-B32617C32724}">
      <dgm:prSet/>
      <dgm:spPr/>
      <dgm:t>
        <a:bodyPr/>
        <a:lstStyle/>
        <a:p>
          <a:endParaRPr lang="ru-RU"/>
        </a:p>
      </dgm:t>
    </dgm:pt>
    <dgm:pt modelId="{D74F1E20-6B91-4723-B398-73096736E4B4}" type="sibTrans" cxnId="{4A7B9941-A4FC-4F0C-AB34-B32617C32724}">
      <dgm:prSet/>
      <dgm:spPr/>
      <dgm:t>
        <a:bodyPr/>
        <a:lstStyle/>
        <a:p>
          <a:endParaRPr lang="ru-RU"/>
        </a:p>
      </dgm:t>
    </dgm:pt>
    <dgm:pt modelId="{4337BE61-A62B-49AC-B090-A82F74BAD896}">
      <dgm:prSet phldrT="[Текст]"/>
      <dgm:spPr/>
      <dgm:t>
        <a:bodyPr/>
        <a:lstStyle/>
        <a:p>
          <a:endParaRPr lang="ru-RU" dirty="0"/>
        </a:p>
      </dgm:t>
    </dgm:pt>
    <dgm:pt modelId="{D2563E50-0650-4953-9D33-9DFB4B06092E}" type="parTrans" cxnId="{D61CAE46-52F3-475C-9B6C-6FE8F680303E}">
      <dgm:prSet/>
      <dgm:spPr/>
      <dgm:t>
        <a:bodyPr/>
        <a:lstStyle/>
        <a:p>
          <a:endParaRPr lang="ru-RU"/>
        </a:p>
      </dgm:t>
    </dgm:pt>
    <dgm:pt modelId="{88BEAEDD-7AB0-4CC4-BFD0-1BA67B2A6CB7}" type="sibTrans" cxnId="{D61CAE46-52F3-475C-9B6C-6FE8F680303E}">
      <dgm:prSet/>
      <dgm:spPr/>
      <dgm:t>
        <a:bodyPr/>
        <a:lstStyle/>
        <a:p>
          <a:endParaRPr lang="ru-RU"/>
        </a:p>
      </dgm:t>
    </dgm:pt>
    <dgm:pt modelId="{92F893D0-AB80-49D8-8656-B3410490CF82}">
      <dgm:prSet phldrT="[Текст]" custT="1"/>
      <dgm:spPr/>
      <dgm:t>
        <a:bodyPr/>
        <a:lstStyle/>
        <a:p>
          <a:pPr algn="just"/>
          <a:r>
            <a:rPr lang="ru-RU" sz="2800" b="1" dirty="0" smtClean="0"/>
            <a:t>Если признак ПМ технически идентичен признаку продукта, приходим к выводу о наличии признака</a:t>
          </a:r>
          <a:endParaRPr lang="ru-RU" sz="2800" b="1" dirty="0"/>
        </a:p>
      </dgm:t>
    </dgm:pt>
    <dgm:pt modelId="{746D0488-0D55-4F73-A94C-AE5F299A2875}" type="parTrans" cxnId="{1055A7FD-6ABC-4C8A-A07D-739F01153BC3}">
      <dgm:prSet/>
      <dgm:spPr/>
      <dgm:t>
        <a:bodyPr/>
        <a:lstStyle/>
        <a:p>
          <a:endParaRPr lang="ru-RU"/>
        </a:p>
      </dgm:t>
    </dgm:pt>
    <dgm:pt modelId="{4D99ED27-0BC3-44D5-A4AA-9BD9F2F13597}" type="sibTrans" cxnId="{1055A7FD-6ABC-4C8A-A07D-739F01153BC3}">
      <dgm:prSet/>
      <dgm:spPr/>
      <dgm:t>
        <a:bodyPr/>
        <a:lstStyle/>
        <a:p>
          <a:endParaRPr lang="ru-RU"/>
        </a:p>
      </dgm:t>
    </dgm:pt>
    <dgm:pt modelId="{68FFF03D-6E5A-4122-8458-F188B3474D64}">
      <dgm:prSet phldrT="[Текст]"/>
      <dgm:spPr/>
      <dgm:t>
        <a:bodyPr/>
        <a:lstStyle/>
        <a:p>
          <a:endParaRPr lang="ru-RU" dirty="0"/>
        </a:p>
      </dgm:t>
    </dgm:pt>
    <dgm:pt modelId="{598F6455-3646-472D-8300-A69BBD6C80F4}" type="parTrans" cxnId="{064A8A7F-9AAA-40EF-903B-C78E85F2A91A}">
      <dgm:prSet/>
      <dgm:spPr/>
      <dgm:t>
        <a:bodyPr/>
        <a:lstStyle/>
        <a:p>
          <a:endParaRPr lang="ru-RU"/>
        </a:p>
      </dgm:t>
    </dgm:pt>
    <dgm:pt modelId="{1880A062-F769-4E6B-B613-AB88C39DC06C}" type="sibTrans" cxnId="{064A8A7F-9AAA-40EF-903B-C78E85F2A91A}">
      <dgm:prSet/>
      <dgm:spPr/>
      <dgm:t>
        <a:bodyPr/>
        <a:lstStyle/>
        <a:p>
          <a:endParaRPr lang="ru-RU"/>
        </a:p>
      </dgm:t>
    </dgm:pt>
    <dgm:pt modelId="{2C975C54-8219-45BD-9599-8A69DA343ACF}">
      <dgm:prSet phldrT="[Текст]" custT="1"/>
      <dgm:spPr/>
      <dgm:t>
        <a:bodyPr/>
        <a:lstStyle/>
        <a:p>
          <a:pPr algn="just"/>
          <a:r>
            <a:rPr lang="ru-RU" sz="2800" b="1" dirty="0" smtClean="0"/>
            <a:t>Если признак ПМ в продукте заменен на иной (даже эквивалентный), делаем вывод об отсутствии использования признака и ПМ в целом</a:t>
          </a:r>
          <a:endParaRPr lang="ru-RU" sz="2800" b="1" dirty="0"/>
        </a:p>
      </dgm:t>
    </dgm:pt>
    <dgm:pt modelId="{1099CB93-12AB-4607-97EF-3063A891413E}" type="parTrans" cxnId="{5FD847A9-45AA-4091-BDA2-28FA548E2465}">
      <dgm:prSet/>
      <dgm:spPr/>
      <dgm:t>
        <a:bodyPr/>
        <a:lstStyle/>
        <a:p>
          <a:endParaRPr lang="ru-RU"/>
        </a:p>
      </dgm:t>
    </dgm:pt>
    <dgm:pt modelId="{0C077E2B-A7DF-4F48-8B76-E967CBAD2E7A}" type="sibTrans" cxnId="{5FD847A9-45AA-4091-BDA2-28FA548E2465}">
      <dgm:prSet/>
      <dgm:spPr/>
      <dgm:t>
        <a:bodyPr/>
        <a:lstStyle/>
        <a:p>
          <a:endParaRPr lang="ru-RU"/>
        </a:p>
      </dgm:t>
    </dgm:pt>
    <dgm:pt modelId="{C9CA1A97-8AD3-46AA-AFE9-5B770E66A7B2}">
      <dgm:prSet/>
      <dgm:spPr/>
      <dgm:t>
        <a:bodyPr/>
        <a:lstStyle/>
        <a:p>
          <a:endParaRPr lang="ru-RU"/>
        </a:p>
      </dgm:t>
    </dgm:pt>
    <dgm:pt modelId="{09491D11-62D3-45A9-A67D-765F3B414577}" type="parTrans" cxnId="{2018489E-3BBA-4CD5-A5DA-00DD4F8B4270}">
      <dgm:prSet/>
      <dgm:spPr/>
      <dgm:t>
        <a:bodyPr/>
        <a:lstStyle/>
        <a:p>
          <a:endParaRPr lang="ru-RU"/>
        </a:p>
      </dgm:t>
    </dgm:pt>
    <dgm:pt modelId="{A284E641-CE54-490F-B9C3-E327501CA673}" type="sibTrans" cxnId="{2018489E-3BBA-4CD5-A5DA-00DD4F8B4270}">
      <dgm:prSet/>
      <dgm:spPr/>
      <dgm:t>
        <a:bodyPr/>
        <a:lstStyle/>
        <a:p>
          <a:endParaRPr lang="ru-RU"/>
        </a:p>
      </dgm:t>
    </dgm:pt>
    <dgm:pt modelId="{EEC96873-BD55-410D-826C-E16BE0FD3F4F}">
      <dgm:prSet custT="1"/>
      <dgm:spPr/>
      <dgm:t>
        <a:bodyPr/>
        <a:lstStyle/>
        <a:p>
          <a:pPr algn="just"/>
          <a:r>
            <a:rPr lang="ru-RU" sz="2800" b="1" dirty="0" smtClean="0"/>
            <a:t>Если в ПМ приведен родовой признак, а в продукте применен видовой признак, то такой признак считается использованным</a:t>
          </a:r>
          <a:endParaRPr lang="ru-RU" sz="2800" b="1" dirty="0"/>
        </a:p>
      </dgm:t>
    </dgm:pt>
    <dgm:pt modelId="{172A86BC-6BAC-45A0-AA57-511AC1761BEA}" type="parTrans" cxnId="{5020CD65-8AF3-40F5-A20C-F735BB5CB714}">
      <dgm:prSet/>
      <dgm:spPr/>
      <dgm:t>
        <a:bodyPr/>
        <a:lstStyle/>
        <a:p>
          <a:endParaRPr lang="ru-RU"/>
        </a:p>
      </dgm:t>
    </dgm:pt>
    <dgm:pt modelId="{448F0D64-3EF7-49DB-A5FA-43748005D23A}" type="sibTrans" cxnId="{5020CD65-8AF3-40F5-A20C-F735BB5CB714}">
      <dgm:prSet/>
      <dgm:spPr/>
      <dgm:t>
        <a:bodyPr/>
        <a:lstStyle/>
        <a:p>
          <a:endParaRPr lang="ru-RU"/>
        </a:p>
      </dgm:t>
    </dgm:pt>
    <dgm:pt modelId="{FC885072-C979-4B11-81AF-97D6C01BB506}" type="pres">
      <dgm:prSet presAssocID="{75122BDA-DC2E-496A-A573-50E383357688}" presName="linearFlow" presStyleCnt="0">
        <dgm:presLayoutVars>
          <dgm:dir/>
          <dgm:animLvl val="lvl"/>
          <dgm:resizeHandles val="exact"/>
        </dgm:presLayoutVars>
      </dgm:prSet>
      <dgm:spPr/>
      <dgm:t>
        <a:bodyPr/>
        <a:lstStyle/>
        <a:p>
          <a:endParaRPr lang="ru-RU"/>
        </a:p>
      </dgm:t>
    </dgm:pt>
    <dgm:pt modelId="{E47B50B2-7B74-4BF1-8BA5-C4C24BB2DB70}" type="pres">
      <dgm:prSet presAssocID="{31785F68-A017-4F5E-9469-ED58E6AF035B}" presName="composite" presStyleCnt="0"/>
      <dgm:spPr/>
    </dgm:pt>
    <dgm:pt modelId="{CAF8EBD9-A43C-420F-9213-C7709E7A3AC5}" type="pres">
      <dgm:prSet presAssocID="{31785F68-A017-4F5E-9469-ED58E6AF035B}" presName="parentText" presStyleLbl="alignNode1" presStyleIdx="0" presStyleCnt="4">
        <dgm:presLayoutVars>
          <dgm:chMax val="1"/>
          <dgm:bulletEnabled val="1"/>
        </dgm:presLayoutVars>
      </dgm:prSet>
      <dgm:spPr/>
      <dgm:t>
        <a:bodyPr/>
        <a:lstStyle/>
        <a:p>
          <a:endParaRPr lang="ru-RU"/>
        </a:p>
      </dgm:t>
    </dgm:pt>
    <dgm:pt modelId="{8A14A872-6315-4020-AA85-44F7C5425C22}" type="pres">
      <dgm:prSet presAssocID="{31785F68-A017-4F5E-9469-ED58E6AF035B}" presName="descendantText" presStyleLbl="alignAcc1" presStyleIdx="0" presStyleCnt="4" custScaleY="102696" custLinFactNeighborX="-387" custLinFactNeighborY="-2230">
        <dgm:presLayoutVars>
          <dgm:bulletEnabled val="1"/>
        </dgm:presLayoutVars>
      </dgm:prSet>
      <dgm:spPr/>
      <dgm:t>
        <a:bodyPr/>
        <a:lstStyle/>
        <a:p>
          <a:endParaRPr lang="ru-RU"/>
        </a:p>
      </dgm:t>
    </dgm:pt>
    <dgm:pt modelId="{AE899281-3789-4A13-8315-03C7727F7C5A}" type="pres">
      <dgm:prSet presAssocID="{B20E9255-61C2-4A0B-BB9F-A259D518A59C}" presName="sp" presStyleCnt="0"/>
      <dgm:spPr/>
    </dgm:pt>
    <dgm:pt modelId="{D3D7B83F-A527-46BA-82EE-719130DF8CA7}" type="pres">
      <dgm:prSet presAssocID="{4337BE61-A62B-49AC-B090-A82F74BAD896}" presName="composite" presStyleCnt="0"/>
      <dgm:spPr/>
    </dgm:pt>
    <dgm:pt modelId="{06F5689E-F87D-4A36-BB33-1E98C9A477F0}" type="pres">
      <dgm:prSet presAssocID="{4337BE61-A62B-49AC-B090-A82F74BAD896}" presName="parentText" presStyleLbl="alignNode1" presStyleIdx="1" presStyleCnt="4">
        <dgm:presLayoutVars>
          <dgm:chMax val="1"/>
          <dgm:bulletEnabled val="1"/>
        </dgm:presLayoutVars>
      </dgm:prSet>
      <dgm:spPr/>
      <dgm:t>
        <a:bodyPr/>
        <a:lstStyle/>
        <a:p>
          <a:endParaRPr lang="ru-RU"/>
        </a:p>
      </dgm:t>
    </dgm:pt>
    <dgm:pt modelId="{12C1A6F1-CCF4-4A1C-A8B2-41E033A4F8AD}" type="pres">
      <dgm:prSet presAssocID="{4337BE61-A62B-49AC-B090-A82F74BAD896}" presName="descendantText" presStyleLbl="alignAcc1" presStyleIdx="1" presStyleCnt="4" custScaleY="104659">
        <dgm:presLayoutVars>
          <dgm:bulletEnabled val="1"/>
        </dgm:presLayoutVars>
      </dgm:prSet>
      <dgm:spPr/>
      <dgm:t>
        <a:bodyPr/>
        <a:lstStyle/>
        <a:p>
          <a:endParaRPr lang="ru-RU"/>
        </a:p>
      </dgm:t>
    </dgm:pt>
    <dgm:pt modelId="{2CE69AC4-BA95-49BC-AB98-1A357A690AEA}" type="pres">
      <dgm:prSet presAssocID="{88BEAEDD-7AB0-4CC4-BFD0-1BA67B2A6CB7}" presName="sp" presStyleCnt="0"/>
      <dgm:spPr/>
    </dgm:pt>
    <dgm:pt modelId="{108335C5-A4CE-43C9-B0CB-A06EEA3148D1}" type="pres">
      <dgm:prSet presAssocID="{C9CA1A97-8AD3-46AA-AFE9-5B770E66A7B2}" presName="composite" presStyleCnt="0"/>
      <dgm:spPr/>
    </dgm:pt>
    <dgm:pt modelId="{3AC89FE0-6426-4D3E-A24D-A2F5BD465D42}" type="pres">
      <dgm:prSet presAssocID="{C9CA1A97-8AD3-46AA-AFE9-5B770E66A7B2}" presName="parentText" presStyleLbl="alignNode1" presStyleIdx="2" presStyleCnt="4">
        <dgm:presLayoutVars>
          <dgm:chMax val="1"/>
          <dgm:bulletEnabled val="1"/>
        </dgm:presLayoutVars>
      </dgm:prSet>
      <dgm:spPr/>
      <dgm:t>
        <a:bodyPr/>
        <a:lstStyle/>
        <a:p>
          <a:endParaRPr lang="ru-RU"/>
        </a:p>
      </dgm:t>
    </dgm:pt>
    <dgm:pt modelId="{DE63A4B8-558D-4789-BB2B-BD7505EA9181}" type="pres">
      <dgm:prSet presAssocID="{C9CA1A97-8AD3-46AA-AFE9-5B770E66A7B2}" presName="descendantText" presStyleLbl="alignAcc1" presStyleIdx="2" presStyleCnt="4" custScaleY="140221" custLinFactNeighborX="85">
        <dgm:presLayoutVars>
          <dgm:bulletEnabled val="1"/>
        </dgm:presLayoutVars>
      </dgm:prSet>
      <dgm:spPr/>
      <dgm:t>
        <a:bodyPr/>
        <a:lstStyle/>
        <a:p>
          <a:endParaRPr lang="ru-RU"/>
        </a:p>
      </dgm:t>
    </dgm:pt>
    <dgm:pt modelId="{88257398-C289-4746-B8C7-CB5A7EC73567}" type="pres">
      <dgm:prSet presAssocID="{A284E641-CE54-490F-B9C3-E327501CA673}" presName="sp" presStyleCnt="0"/>
      <dgm:spPr/>
    </dgm:pt>
    <dgm:pt modelId="{621DD51B-8BF0-419A-A885-0F77967403FF}" type="pres">
      <dgm:prSet presAssocID="{68FFF03D-6E5A-4122-8458-F188B3474D64}" presName="composite" presStyleCnt="0"/>
      <dgm:spPr/>
    </dgm:pt>
    <dgm:pt modelId="{ADE9B537-BFEF-457B-A1BC-03FE7A3898D3}" type="pres">
      <dgm:prSet presAssocID="{68FFF03D-6E5A-4122-8458-F188B3474D64}" presName="parentText" presStyleLbl="alignNode1" presStyleIdx="3" presStyleCnt="4">
        <dgm:presLayoutVars>
          <dgm:chMax val="1"/>
          <dgm:bulletEnabled val="1"/>
        </dgm:presLayoutVars>
      </dgm:prSet>
      <dgm:spPr/>
      <dgm:t>
        <a:bodyPr/>
        <a:lstStyle/>
        <a:p>
          <a:endParaRPr lang="ru-RU"/>
        </a:p>
      </dgm:t>
    </dgm:pt>
    <dgm:pt modelId="{12D89C6B-33B4-469F-8E1B-662F38BB644E}" type="pres">
      <dgm:prSet presAssocID="{68FFF03D-6E5A-4122-8458-F188B3474D64}" presName="descendantText" presStyleLbl="alignAcc1" presStyleIdx="3" presStyleCnt="4" custScaleY="141233">
        <dgm:presLayoutVars>
          <dgm:bulletEnabled val="1"/>
        </dgm:presLayoutVars>
      </dgm:prSet>
      <dgm:spPr/>
      <dgm:t>
        <a:bodyPr/>
        <a:lstStyle/>
        <a:p>
          <a:endParaRPr lang="ru-RU"/>
        </a:p>
      </dgm:t>
    </dgm:pt>
  </dgm:ptLst>
  <dgm:cxnLst>
    <dgm:cxn modelId="{1055A7FD-6ABC-4C8A-A07D-739F01153BC3}" srcId="{4337BE61-A62B-49AC-B090-A82F74BAD896}" destId="{92F893D0-AB80-49D8-8656-B3410490CF82}" srcOrd="0" destOrd="0" parTransId="{746D0488-0D55-4F73-A94C-AE5F299A2875}" sibTransId="{4D99ED27-0BC3-44D5-A4AA-9BD9F2F13597}"/>
    <dgm:cxn modelId="{5FD847A9-45AA-4091-BDA2-28FA548E2465}" srcId="{68FFF03D-6E5A-4122-8458-F188B3474D64}" destId="{2C975C54-8219-45BD-9599-8A69DA343ACF}" srcOrd="0" destOrd="0" parTransId="{1099CB93-12AB-4607-97EF-3063A891413E}" sibTransId="{0C077E2B-A7DF-4F48-8B76-E967CBAD2E7A}"/>
    <dgm:cxn modelId="{4A7B9941-A4FC-4F0C-AB34-B32617C32724}" srcId="{31785F68-A017-4F5E-9469-ED58E6AF035B}" destId="{5B5135B0-4F66-47B1-8087-4C7652AC7858}" srcOrd="0" destOrd="0" parTransId="{30502551-544D-4307-8ACC-194B3A053E24}" sibTransId="{D74F1E20-6B91-4723-B398-73096736E4B4}"/>
    <dgm:cxn modelId="{4F033A60-65EE-4AAC-A6E9-7F2DD069B964}" type="presOf" srcId="{C9CA1A97-8AD3-46AA-AFE9-5B770E66A7B2}" destId="{3AC89FE0-6426-4D3E-A24D-A2F5BD465D42}" srcOrd="0" destOrd="0" presId="urn:microsoft.com/office/officeart/2005/8/layout/chevron2"/>
    <dgm:cxn modelId="{6F8FD20B-7134-4257-99FE-DAFA8ECF0152}" type="presOf" srcId="{EEC96873-BD55-410D-826C-E16BE0FD3F4F}" destId="{DE63A4B8-558D-4789-BB2B-BD7505EA9181}" srcOrd="0" destOrd="0" presId="urn:microsoft.com/office/officeart/2005/8/layout/chevron2"/>
    <dgm:cxn modelId="{064A8A7F-9AAA-40EF-903B-C78E85F2A91A}" srcId="{75122BDA-DC2E-496A-A573-50E383357688}" destId="{68FFF03D-6E5A-4122-8458-F188B3474D64}" srcOrd="3" destOrd="0" parTransId="{598F6455-3646-472D-8300-A69BBD6C80F4}" sibTransId="{1880A062-F769-4E6B-B613-AB88C39DC06C}"/>
    <dgm:cxn modelId="{D61CAE46-52F3-475C-9B6C-6FE8F680303E}" srcId="{75122BDA-DC2E-496A-A573-50E383357688}" destId="{4337BE61-A62B-49AC-B090-A82F74BAD896}" srcOrd="1" destOrd="0" parTransId="{D2563E50-0650-4953-9D33-9DFB4B06092E}" sibTransId="{88BEAEDD-7AB0-4CC4-BFD0-1BA67B2A6CB7}"/>
    <dgm:cxn modelId="{2CD1B0E3-8519-42A0-AD75-8738D9525896}" type="presOf" srcId="{31785F68-A017-4F5E-9469-ED58E6AF035B}" destId="{CAF8EBD9-A43C-420F-9213-C7709E7A3AC5}" srcOrd="0" destOrd="0" presId="urn:microsoft.com/office/officeart/2005/8/layout/chevron2"/>
    <dgm:cxn modelId="{81ED920A-CD89-4530-B929-B3D55C9582AB}" type="presOf" srcId="{4337BE61-A62B-49AC-B090-A82F74BAD896}" destId="{06F5689E-F87D-4A36-BB33-1E98C9A477F0}" srcOrd="0" destOrd="0" presId="urn:microsoft.com/office/officeart/2005/8/layout/chevron2"/>
    <dgm:cxn modelId="{24BA4F1A-10A9-4B0A-B398-564A813D50DC}" type="presOf" srcId="{68FFF03D-6E5A-4122-8458-F188B3474D64}" destId="{ADE9B537-BFEF-457B-A1BC-03FE7A3898D3}" srcOrd="0" destOrd="0" presId="urn:microsoft.com/office/officeart/2005/8/layout/chevron2"/>
    <dgm:cxn modelId="{8EEA3D2E-669A-4550-B0CB-DADD02015964}" type="presOf" srcId="{5B5135B0-4F66-47B1-8087-4C7652AC7858}" destId="{8A14A872-6315-4020-AA85-44F7C5425C22}" srcOrd="0" destOrd="0" presId="urn:microsoft.com/office/officeart/2005/8/layout/chevron2"/>
    <dgm:cxn modelId="{2018489E-3BBA-4CD5-A5DA-00DD4F8B4270}" srcId="{75122BDA-DC2E-496A-A573-50E383357688}" destId="{C9CA1A97-8AD3-46AA-AFE9-5B770E66A7B2}" srcOrd="2" destOrd="0" parTransId="{09491D11-62D3-45A9-A67D-765F3B414577}" sibTransId="{A284E641-CE54-490F-B9C3-E327501CA673}"/>
    <dgm:cxn modelId="{91EE678F-B6E7-485E-A98E-7D01CD5B095D}" type="presOf" srcId="{2C975C54-8219-45BD-9599-8A69DA343ACF}" destId="{12D89C6B-33B4-469F-8E1B-662F38BB644E}" srcOrd="0" destOrd="0" presId="urn:microsoft.com/office/officeart/2005/8/layout/chevron2"/>
    <dgm:cxn modelId="{2823E71D-7EDD-48B1-98E8-8944C3F470D5}" type="presOf" srcId="{75122BDA-DC2E-496A-A573-50E383357688}" destId="{FC885072-C979-4B11-81AF-97D6C01BB506}" srcOrd="0" destOrd="0" presId="urn:microsoft.com/office/officeart/2005/8/layout/chevron2"/>
    <dgm:cxn modelId="{0FED1543-9CF3-4B8E-8374-505598157259}" type="presOf" srcId="{92F893D0-AB80-49D8-8656-B3410490CF82}" destId="{12C1A6F1-CCF4-4A1C-A8B2-41E033A4F8AD}" srcOrd="0" destOrd="0" presId="urn:microsoft.com/office/officeart/2005/8/layout/chevron2"/>
    <dgm:cxn modelId="{5020CD65-8AF3-40F5-A20C-F735BB5CB714}" srcId="{C9CA1A97-8AD3-46AA-AFE9-5B770E66A7B2}" destId="{EEC96873-BD55-410D-826C-E16BE0FD3F4F}" srcOrd="0" destOrd="0" parTransId="{172A86BC-6BAC-45A0-AA57-511AC1761BEA}" sibTransId="{448F0D64-3EF7-49DB-A5FA-43748005D23A}"/>
    <dgm:cxn modelId="{167D321F-C4D1-4348-9877-620F967FE0BC}" srcId="{75122BDA-DC2E-496A-A573-50E383357688}" destId="{31785F68-A017-4F5E-9469-ED58E6AF035B}" srcOrd="0" destOrd="0" parTransId="{7DE9A7B0-D4C5-4205-A2A0-E0809B140EBE}" sibTransId="{B20E9255-61C2-4A0B-BB9F-A259D518A59C}"/>
    <dgm:cxn modelId="{3FD0A769-2A03-46A4-970E-9BC872086D74}" type="presParOf" srcId="{FC885072-C979-4B11-81AF-97D6C01BB506}" destId="{E47B50B2-7B74-4BF1-8BA5-C4C24BB2DB70}" srcOrd="0" destOrd="0" presId="urn:microsoft.com/office/officeart/2005/8/layout/chevron2"/>
    <dgm:cxn modelId="{99789733-97D8-4FAC-8E4E-F090FA658509}" type="presParOf" srcId="{E47B50B2-7B74-4BF1-8BA5-C4C24BB2DB70}" destId="{CAF8EBD9-A43C-420F-9213-C7709E7A3AC5}" srcOrd="0" destOrd="0" presId="urn:microsoft.com/office/officeart/2005/8/layout/chevron2"/>
    <dgm:cxn modelId="{4D134869-799F-4E12-BED3-1A23BBE7292D}" type="presParOf" srcId="{E47B50B2-7B74-4BF1-8BA5-C4C24BB2DB70}" destId="{8A14A872-6315-4020-AA85-44F7C5425C22}" srcOrd="1" destOrd="0" presId="urn:microsoft.com/office/officeart/2005/8/layout/chevron2"/>
    <dgm:cxn modelId="{99AAFD2A-E3E8-4905-8FCD-BF5AE673F10E}" type="presParOf" srcId="{FC885072-C979-4B11-81AF-97D6C01BB506}" destId="{AE899281-3789-4A13-8315-03C7727F7C5A}" srcOrd="1" destOrd="0" presId="urn:microsoft.com/office/officeart/2005/8/layout/chevron2"/>
    <dgm:cxn modelId="{63C5CFD3-2DF7-46DF-9623-CD79ED642CF4}" type="presParOf" srcId="{FC885072-C979-4B11-81AF-97D6C01BB506}" destId="{D3D7B83F-A527-46BA-82EE-719130DF8CA7}" srcOrd="2" destOrd="0" presId="urn:microsoft.com/office/officeart/2005/8/layout/chevron2"/>
    <dgm:cxn modelId="{F532C586-8D03-43D9-B6C0-50B6AA1A0D06}" type="presParOf" srcId="{D3D7B83F-A527-46BA-82EE-719130DF8CA7}" destId="{06F5689E-F87D-4A36-BB33-1E98C9A477F0}" srcOrd="0" destOrd="0" presId="urn:microsoft.com/office/officeart/2005/8/layout/chevron2"/>
    <dgm:cxn modelId="{33CA6C28-0AE9-4680-BA59-02FA6FBBDAA8}" type="presParOf" srcId="{D3D7B83F-A527-46BA-82EE-719130DF8CA7}" destId="{12C1A6F1-CCF4-4A1C-A8B2-41E033A4F8AD}" srcOrd="1" destOrd="0" presId="urn:microsoft.com/office/officeart/2005/8/layout/chevron2"/>
    <dgm:cxn modelId="{98678F88-2273-4E37-8B95-6682A7714051}" type="presParOf" srcId="{FC885072-C979-4B11-81AF-97D6C01BB506}" destId="{2CE69AC4-BA95-49BC-AB98-1A357A690AEA}" srcOrd="3" destOrd="0" presId="urn:microsoft.com/office/officeart/2005/8/layout/chevron2"/>
    <dgm:cxn modelId="{8812EE86-7568-4D21-99B8-B098A90BF94D}" type="presParOf" srcId="{FC885072-C979-4B11-81AF-97D6C01BB506}" destId="{108335C5-A4CE-43C9-B0CB-A06EEA3148D1}" srcOrd="4" destOrd="0" presId="urn:microsoft.com/office/officeart/2005/8/layout/chevron2"/>
    <dgm:cxn modelId="{A130D16B-CD35-4A57-8614-3E09126219D1}" type="presParOf" srcId="{108335C5-A4CE-43C9-B0CB-A06EEA3148D1}" destId="{3AC89FE0-6426-4D3E-A24D-A2F5BD465D42}" srcOrd="0" destOrd="0" presId="urn:microsoft.com/office/officeart/2005/8/layout/chevron2"/>
    <dgm:cxn modelId="{324D98DB-96D5-4D07-98D5-93816AE92E9C}" type="presParOf" srcId="{108335C5-A4CE-43C9-B0CB-A06EEA3148D1}" destId="{DE63A4B8-558D-4789-BB2B-BD7505EA9181}" srcOrd="1" destOrd="0" presId="urn:microsoft.com/office/officeart/2005/8/layout/chevron2"/>
    <dgm:cxn modelId="{80F156B3-C5E2-433A-BA33-0A283CC91931}" type="presParOf" srcId="{FC885072-C979-4B11-81AF-97D6C01BB506}" destId="{88257398-C289-4746-B8C7-CB5A7EC73567}" srcOrd="5" destOrd="0" presId="urn:microsoft.com/office/officeart/2005/8/layout/chevron2"/>
    <dgm:cxn modelId="{61008E8E-C562-42DA-8225-6B048B2F059C}" type="presParOf" srcId="{FC885072-C979-4B11-81AF-97D6C01BB506}" destId="{621DD51B-8BF0-419A-A885-0F77967403FF}" srcOrd="6" destOrd="0" presId="urn:microsoft.com/office/officeart/2005/8/layout/chevron2"/>
    <dgm:cxn modelId="{8BCF0F9F-C855-4E71-8371-0C5B3E20D57B}" type="presParOf" srcId="{621DD51B-8BF0-419A-A885-0F77967403FF}" destId="{ADE9B537-BFEF-457B-A1BC-03FE7A3898D3}" srcOrd="0" destOrd="0" presId="urn:microsoft.com/office/officeart/2005/8/layout/chevron2"/>
    <dgm:cxn modelId="{6D233848-C3F2-4973-BD57-50F9BA2FF3D5}" type="presParOf" srcId="{621DD51B-8BF0-419A-A885-0F77967403FF}" destId="{12D89C6B-33B4-469F-8E1B-662F38BB644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F6FAC8-FECC-4D8F-9FE2-2F500DF7298B}" type="doc">
      <dgm:prSet loTypeId="urn:microsoft.com/office/officeart/2005/8/layout/arrow4" loCatId="relationship" qsTypeId="urn:microsoft.com/office/officeart/2005/8/quickstyle/simple1" qsCatId="simple" csTypeId="urn:microsoft.com/office/officeart/2005/8/colors/colorful1#3" csCatId="colorful" phldr="1"/>
      <dgm:spPr/>
      <dgm:t>
        <a:bodyPr/>
        <a:lstStyle/>
        <a:p>
          <a:endParaRPr lang="ru-RU"/>
        </a:p>
      </dgm:t>
    </dgm:pt>
    <dgm:pt modelId="{C58E012B-D142-4407-8226-09EE75480402}">
      <dgm:prSet phldrT="[Текст]" custT="1"/>
      <dgm:spPr/>
      <dgm:t>
        <a:bodyPr/>
        <a:lstStyle/>
        <a:p>
          <a:pPr algn="just"/>
          <a:r>
            <a:rPr lang="ru-RU" sz="2800" b="1" dirty="0" smtClean="0">
              <a:solidFill>
                <a:schemeClr val="tx1"/>
              </a:solidFill>
            </a:rPr>
            <a:t>Несмотря на разницу в терминах в патенте на ПМ и в документах, относящихся к спорному продукту, технически признаки могут быть идентичны</a:t>
          </a:r>
          <a:endParaRPr lang="ru-RU" sz="2800" b="1" dirty="0">
            <a:solidFill>
              <a:schemeClr val="tx1"/>
            </a:solidFill>
          </a:endParaRPr>
        </a:p>
      </dgm:t>
    </dgm:pt>
    <dgm:pt modelId="{0DE8758A-5BA9-4483-9A9C-7C8EC73621AB}" type="parTrans" cxnId="{4955FCDF-E4DE-4C94-92B8-ADE695618155}">
      <dgm:prSet/>
      <dgm:spPr/>
      <dgm:t>
        <a:bodyPr/>
        <a:lstStyle/>
        <a:p>
          <a:endParaRPr lang="ru-RU"/>
        </a:p>
      </dgm:t>
    </dgm:pt>
    <dgm:pt modelId="{87A79CA5-CCEB-4370-AA2C-C339D7A1C7E5}" type="sibTrans" cxnId="{4955FCDF-E4DE-4C94-92B8-ADE695618155}">
      <dgm:prSet/>
      <dgm:spPr/>
      <dgm:t>
        <a:bodyPr/>
        <a:lstStyle/>
        <a:p>
          <a:endParaRPr lang="ru-RU"/>
        </a:p>
      </dgm:t>
    </dgm:pt>
    <dgm:pt modelId="{8C96EB9A-D7F4-48C1-84F9-D05541D4767E}">
      <dgm:prSet phldrT="[Текст]" custT="1"/>
      <dgm:spPr/>
      <dgm:t>
        <a:bodyPr/>
        <a:lstStyle/>
        <a:p>
          <a:pPr algn="just"/>
          <a:r>
            <a:rPr lang="ru-RU" sz="2800" b="1" dirty="0" smtClean="0">
              <a:solidFill>
                <a:schemeClr val="tx1"/>
              </a:solidFill>
            </a:rPr>
            <a:t>И наоборот, одним термином могут быть названы принципиально различные детали, узлы, связи и т.д.</a:t>
          </a:r>
          <a:endParaRPr lang="ru-RU" sz="2800" b="1" dirty="0">
            <a:solidFill>
              <a:schemeClr val="tx1"/>
            </a:solidFill>
          </a:endParaRPr>
        </a:p>
      </dgm:t>
    </dgm:pt>
    <dgm:pt modelId="{78E98645-CE38-4B09-8F70-65E900CB197B}" type="parTrans" cxnId="{D6D59531-2C4C-43AB-A8C0-22E8778747A0}">
      <dgm:prSet/>
      <dgm:spPr/>
      <dgm:t>
        <a:bodyPr/>
        <a:lstStyle/>
        <a:p>
          <a:endParaRPr lang="ru-RU"/>
        </a:p>
      </dgm:t>
    </dgm:pt>
    <dgm:pt modelId="{9EE64F99-C11F-4DF5-9F2B-FBC05CD05C65}" type="sibTrans" cxnId="{D6D59531-2C4C-43AB-A8C0-22E8778747A0}">
      <dgm:prSet/>
      <dgm:spPr/>
      <dgm:t>
        <a:bodyPr/>
        <a:lstStyle/>
        <a:p>
          <a:endParaRPr lang="ru-RU"/>
        </a:p>
      </dgm:t>
    </dgm:pt>
    <dgm:pt modelId="{0AD88095-DF14-4444-86A1-B6618F3A3A26}">
      <dgm:prSet/>
      <dgm:spPr/>
      <dgm:t>
        <a:bodyPr/>
        <a:lstStyle/>
        <a:p>
          <a:endParaRPr lang="ru-RU"/>
        </a:p>
      </dgm:t>
    </dgm:pt>
    <dgm:pt modelId="{02C50A75-7DA5-4645-85EE-7698EA79086E}" type="parTrans" cxnId="{8158EF0A-9A39-48A1-A298-9420AB142D65}">
      <dgm:prSet/>
      <dgm:spPr/>
      <dgm:t>
        <a:bodyPr/>
        <a:lstStyle/>
        <a:p>
          <a:endParaRPr lang="ru-RU"/>
        </a:p>
      </dgm:t>
    </dgm:pt>
    <dgm:pt modelId="{925C2E08-B144-43BF-8385-2B23033AF74E}" type="sibTrans" cxnId="{8158EF0A-9A39-48A1-A298-9420AB142D65}">
      <dgm:prSet/>
      <dgm:spPr/>
      <dgm:t>
        <a:bodyPr/>
        <a:lstStyle/>
        <a:p>
          <a:endParaRPr lang="ru-RU"/>
        </a:p>
      </dgm:t>
    </dgm:pt>
    <dgm:pt modelId="{0B12DA14-22DF-4613-9266-3008FD4BC44F}">
      <dgm:prSet/>
      <dgm:spPr/>
      <dgm:t>
        <a:bodyPr/>
        <a:lstStyle/>
        <a:p>
          <a:endParaRPr lang="ru-RU"/>
        </a:p>
      </dgm:t>
    </dgm:pt>
    <dgm:pt modelId="{829E2E04-B71F-4B7F-ACC2-FE6486DD4CCE}" type="parTrans" cxnId="{4DAF86FB-62C7-46DE-AA18-F75689A0DC49}">
      <dgm:prSet/>
      <dgm:spPr/>
      <dgm:t>
        <a:bodyPr/>
        <a:lstStyle/>
        <a:p>
          <a:endParaRPr lang="ru-RU"/>
        </a:p>
      </dgm:t>
    </dgm:pt>
    <dgm:pt modelId="{626BE7F3-6232-468B-8C33-DE1FDB621BD5}" type="sibTrans" cxnId="{4DAF86FB-62C7-46DE-AA18-F75689A0DC49}">
      <dgm:prSet/>
      <dgm:spPr/>
      <dgm:t>
        <a:bodyPr/>
        <a:lstStyle/>
        <a:p>
          <a:endParaRPr lang="ru-RU"/>
        </a:p>
      </dgm:t>
    </dgm:pt>
    <dgm:pt modelId="{FA32122E-6132-4470-BFDB-306C35BB10A0}" type="pres">
      <dgm:prSet presAssocID="{BDF6FAC8-FECC-4D8F-9FE2-2F500DF7298B}" presName="compositeShape" presStyleCnt="0">
        <dgm:presLayoutVars>
          <dgm:chMax val="2"/>
          <dgm:dir/>
          <dgm:resizeHandles val="exact"/>
        </dgm:presLayoutVars>
      </dgm:prSet>
      <dgm:spPr/>
      <dgm:t>
        <a:bodyPr/>
        <a:lstStyle/>
        <a:p>
          <a:endParaRPr lang="ru-RU"/>
        </a:p>
      </dgm:t>
    </dgm:pt>
    <dgm:pt modelId="{8E8616F2-ED0A-46BF-86EB-2681DB60F957}" type="pres">
      <dgm:prSet presAssocID="{C58E012B-D142-4407-8226-09EE75480402}" presName="upArrow" presStyleLbl="node1" presStyleIdx="0" presStyleCnt="2" custScaleX="77018" custScaleY="93757" custLinFactNeighborX="-40393" custLinFactNeighborY="1590"/>
      <dgm:spPr/>
    </dgm:pt>
    <dgm:pt modelId="{6824F857-3D56-4614-ACAF-908C86D98EB4}" type="pres">
      <dgm:prSet presAssocID="{C58E012B-D142-4407-8226-09EE75480402}" presName="upArrowText" presStyleLbl="revTx" presStyleIdx="0" presStyleCnt="2" custScaleX="110587" custScaleY="86850">
        <dgm:presLayoutVars>
          <dgm:chMax val="0"/>
          <dgm:bulletEnabled val="1"/>
        </dgm:presLayoutVars>
      </dgm:prSet>
      <dgm:spPr/>
      <dgm:t>
        <a:bodyPr/>
        <a:lstStyle/>
        <a:p>
          <a:endParaRPr lang="ru-RU"/>
        </a:p>
      </dgm:t>
    </dgm:pt>
    <dgm:pt modelId="{791242EB-2496-454E-8155-E84197EA3DE3}" type="pres">
      <dgm:prSet presAssocID="{8C96EB9A-D7F4-48C1-84F9-D05541D4767E}" presName="downArrow" presStyleLbl="node1" presStyleIdx="1" presStyleCnt="2" custScaleX="78648" custScaleY="87294" custLinFactNeighborX="-9838" custLinFactNeighborY="-8347"/>
      <dgm:spPr/>
    </dgm:pt>
    <dgm:pt modelId="{6761608B-76D7-442A-A5EC-4790810C47EB}" type="pres">
      <dgm:prSet presAssocID="{8C96EB9A-D7F4-48C1-84F9-D05541D4767E}" presName="downArrowText" presStyleLbl="revTx" presStyleIdx="1" presStyleCnt="2" custAng="0" custScaleX="117917" custScaleY="56008">
        <dgm:presLayoutVars>
          <dgm:chMax val="0"/>
          <dgm:bulletEnabled val="1"/>
        </dgm:presLayoutVars>
      </dgm:prSet>
      <dgm:spPr/>
      <dgm:t>
        <a:bodyPr/>
        <a:lstStyle/>
        <a:p>
          <a:endParaRPr lang="ru-RU"/>
        </a:p>
      </dgm:t>
    </dgm:pt>
  </dgm:ptLst>
  <dgm:cxnLst>
    <dgm:cxn modelId="{8D22AA16-B309-414E-88A2-133AE8294F1F}" type="presOf" srcId="{C58E012B-D142-4407-8226-09EE75480402}" destId="{6824F857-3D56-4614-ACAF-908C86D98EB4}" srcOrd="0" destOrd="0" presId="urn:microsoft.com/office/officeart/2005/8/layout/arrow4"/>
    <dgm:cxn modelId="{C178321F-A218-4FCA-A0E5-E6D162EA25F6}" type="presOf" srcId="{BDF6FAC8-FECC-4D8F-9FE2-2F500DF7298B}" destId="{FA32122E-6132-4470-BFDB-306C35BB10A0}" srcOrd="0" destOrd="0" presId="urn:microsoft.com/office/officeart/2005/8/layout/arrow4"/>
    <dgm:cxn modelId="{D6D59531-2C4C-43AB-A8C0-22E8778747A0}" srcId="{BDF6FAC8-FECC-4D8F-9FE2-2F500DF7298B}" destId="{8C96EB9A-D7F4-48C1-84F9-D05541D4767E}" srcOrd="1" destOrd="0" parTransId="{78E98645-CE38-4B09-8F70-65E900CB197B}" sibTransId="{9EE64F99-C11F-4DF5-9F2B-FBC05CD05C65}"/>
    <dgm:cxn modelId="{0FD3EAA1-8D7F-41E8-B4AC-70839E4DEFEF}" type="presOf" srcId="{8C96EB9A-D7F4-48C1-84F9-D05541D4767E}" destId="{6761608B-76D7-442A-A5EC-4790810C47EB}" srcOrd="0" destOrd="0" presId="urn:microsoft.com/office/officeart/2005/8/layout/arrow4"/>
    <dgm:cxn modelId="{4DAF86FB-62C7-46DE-AA18-F75689A0DC49}" srcId="{BDF6FAC8-FECC-4D8F-9FE2-2F500DF7298B}" destId="{0B12DA14-22DF-4613-9266-3008FD4BC44F}" srcOrd="3" destOrd="0" parTransId="{829E2E04-B71F-4B7F-ACC2-FE6486DD4CCE}" sibTransId="{626BE7F3-6232-468B-8C33-DE1FDB621BD5}"/>
    <dgm:cxn modelId="{4955FCDF-E4DE-4C94-92B8-ADE695618155}" srcId="{BDF6FAC8-FECC-4D8F-9FE2-2F500DF7298B}" destId="{C58E012B-D142-4407-8226-09EE75480402}" srcOrd="0" destOrd="0" parTransId="{0DE8758A-5BA9-4483-9A9C-7C8EC73621AB}" sibTransId="{87A79CA5-CCEB-4370-AA2C-C339D7A1C7E5}"/>
    <dgm:cxn modelId="{8158EF0A-9A39-48A1-A298-9420AB142D65}" srcId="{BDF6FAC8-FECC-4D8F-9FE2-2F500DF7298B}" destId="{0AD88095-DF14-4444-86A1-B6618F3A3A26}" srcOrd="2" destOrd="0" parTransId="{02C50A75-7DA5-4645-85EE-7698EA79086E}" sibTransId="{925C2E08-B144-43BF-8385-2B23033AF74E}"/>
    <dgm:cxn modelId="{A087CAE0-D67F-4055-8299-AF3769BE606F}" type="presParOf" srcId="{FA32122E-6132-4470-BFDB-306C35BB10A0}" destId="{8E8616F2-ED0A-46BF-86EB-2681DB60F957}" srcOrd="0" destOrd="0" presId="urn:microsoft.com/office/officeart/2005/8/layout/arrow4"/>
    <dgm:cxn modelId="{5F7648B5-C9CF-45D1-9421-18EE111638EA}" type="presParOf" srcId="{FA32122E-6132-4470-BFDB-306C35BB10A0}" destId="{6824F857-3D56-4614-ACAF-908C86D98EB4}" srcOrd="1" destOrd="0" presId="urn:microsoft.com/office/officeart/2005/8/layout/arrow4"/>
    <dgm:cxn modelId="{41D90544-9BE1-4195-84AF-91FA988EC734}" type="presParOf" srcId="{FA32122E-6132-4470-BFDB-306C35BB10A0}" destId="{791242EB-2496-454E-8155-E84197EA3DE3}" srcOrd="2" destOrd="0" presId="urn:microsoft.com/office/officeart/2005/8/layout/arrow4"/>
    <dgm:cxn modelId="{C79D4C47-14BE-4B7E-8B28-33C19383ABFE}" type="presParOf" srcId="{FA32122E-6132-4470-BFDB-306C35BB10A0}" destId="{6761608B-76D7-442A-A5EC-4790810C47EB}"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5122BDA-DC2E-496A-A573-50E383357688}" type="doc">
      <dgm:prSet loTypeId="urn:microsoft.com/office/officeart/2005/8/layout/vList2" loCatId="list" qsTypeId="urn:microsoft.com/office/officeart/2005/8/quickstyle/simple1" qsCatId="simple" csTypeId="urn:microsoft.com/office/officeart/2005/8/colors/colorful1#6" csCatId="colorful" phldr="1"/>
      <dgm:spPr/>
      <dgm:t>
        <a:bodyPr/>
        <a:lstStyle/>
        <a:p>
          <a:endParaRPr lang="ru-RU"/>
        </a:p>
      </dgm:t>
    </dgm:pt>
    <dgm:pt modelId="{31785F68-A017-4F5E-9469-ED58E6AF035B}">
      <dgm:prSet phldrT="[Текст]"/>
      <dgm:spPr/>
      <dgm:t>
        <a:bodyPr/>
        <a:lstStyle/>
        <a:p>
          <a:endParaRPr lang="ru-RU" dirty="0"/>
        </a:p>
      </dgm:t>
    </dgm:pt>
    <dgm:pt modelId="{7DE9A7B0-D4C5-4205-A2A0-E0809B140EBE}" type="parTrans" cxnId="{167D321F-C4D1-4348-9877-620F967FE0BC}">
      <dgm:prSet/>
      <dgm:spPr/>
      <dgm:t>
        <a:bodyPr/>
        <a:lstStyle/>
        <a:p>
          <a:endParaRPr lang="ru-RU"/>
        </a:p>
      </dgm:t>
    </dgm:pt>
    <dgm:pt modelId="{B20E9255-61C2-4A0B-BB9F-A259D518A59C}" type="sibTrans" cxnId="{167D321F-C4D1-4348-9877-620F967FE0BC}">
      <dgm:prSet/>
      <dgm:spPr/>
      <dgm:t>
        <a:bodyPr/>
        <a:lstStyle/>
        <a:p>
          <a:endParaRPr lang="ru-RU"/>
        </a:p>
      </dgm:t>
    </dgm:pt>
    <dgm:pt modelId="{5B5135B0-4F66-47B1-8087-4C7652AC7858}">
      <dgm:prSet phldrT="[Текст]" custT="1"/>
      <dgm:spPr/>
      <dgm:t>
        <a:bodyPr/>
        <a:lstStyle/>
        <a:p>
          <a:pPr algn="just">
            <a:lnSpc>
              <a:spcPct val="100000"/>
            </a:lnSpc>
            <a:spcAft>
              <a:spcPts val="0"/>
            </a:spcAft>
          </a:pPr>
          <a:r>
            <a:rPr lang="ru-RU" sz="2800" b="1" dirty="0" smtClean="0"/>
            <a:t>Заполняя сопоставительную таблицу, эксперт формулирует промежуточные выводы по каждому признаку</a:t>
          </a:r>
          <a:endParaRPr lang="ru-RU" sz="2800" b="1" dirty="0"/>
        </a:p>
      </dgm:t>
    </dgm:pt>
    <dgm:pt modelId="{30502551-544D-4307-8ACC-194B3A053E24}" type="parTrans" cxnId="{4A7B9941-A4FC-4F0C-AB34-B32617C32724}">
      <dgm:prSet/>
      <dgm:spPr/>
      <dgm:t>
        <a:bodyPr/>
        <a:lstStyle/>
        <a:p>
          <a:endParaRPr lang="ru-RU"/>
        </a:p>
      </dgm:t>
    </dgm:pt>
    <dgm:pt modelId="{D74F1E20-6B91-4723-B398-73096736E4B4}" type="sibTrans" cxnId="{4A7B9941-A4FC-4F0C-AB34-B32617C32724}">
      <dgm:prSet/>
      <dgm:spPr/>
      <dgm:t>
        <a:bodyPr/>
        <a:lstStyle/>
        <a:p>
          <a:endParaRPr lang="ru-RU"/>
        </a:p>
      </dgm:t>
    </dgm:pt>
    <dgm:pt modelId="{4337BE61-A62B-49AC-B090-A82F74BAD896}">
      <dgm:prSet phldrT="[Текст]"/>
      <dgm:spPr/>
      <dgm:t>
        <a:bodyPr/>
        <a:lstStyle/>
        <a:p>
          <a:endParaRPr lang="ru-RU" dirty="0"/>
        </a:p>
      </dgm:t>
    </dgm:pt>
    <dgm:pt modelId="{D2563E50-0650-4953-9D33-9DFB4B06092E}" type="parTrans" cxnId="{D61CAE46-52F3-475C-9B6C-6FE8F680303E}">
      <dgm:prSet/>
      <dgm:spPr/>
      <dgm:t>
        <a:bodyPr/>
        <a:lstStyle/>
        <a:p>
          <a:endParaRPr lang="ru-RU"/>
        </a:p>
      </dgm:t>
    </dgm:pt>
    <dgm:pt modelId="{88BEAEDD-7AB0-4CC4-BFD0-1BA67B2A6CB7}" type="sibTrans" cxnId="{D61CAE46-52F3-475C-9B6C-6FE8F680303E}">
      <dgm:prSet/>
      <dgm:spPr/>
      <dgm:t>
        <a:bodyPr/>
        <a:lstStyle/>
        <a:p>
          <a:endParaRPr lang="ru-RU"/>
        </a:p>
      </dgm:t>
    </dgm:pt>
    <dgm:pt modelId="{92F893D0-AB80-49D8-8656-B3410490CF82}">
      <dgm:prSet phldrT="[Текст]" custT="1"/>
      <dgm:spPr/>
      <dgm:t>
        <a:bodyPr/>
        <a:lstStyle/>
        <a:p>
          <a:pPr algn="just">
            <a:lnSpc>
              <a:spcPct val="100000"/>
            </a:lnSpc>
            <a:spcAft>
              <a:spcPts val="0"/>
            </a:spcAft>
          </a:pPr>
          <a:r>
            <a:rPr lang="ru-RU" sz="2800" b="1" dirty="0" smtClean="0"/>
            <a:t>Если </a:t>
          </a:r>
          <a:r>
            <a:rPr lang="ru-RU" sz="2800" b="1" i="0" dirty="0" smtClean="0"/>
            <a:t>все</a:t>
          </a:r>
          <a:r>
            <a:rPr lang="ru-RU" sz="2800" b="1" dirty="0" smtClean="0"/>
            <a:t> промежуточные выводы утвердительные, окончательный вывод утвердительный</a:t>
          </a:r>
          <a:endParaRPr lang="ru-RU" sz="2800" b="1" dirty="0"/>
        </a:p>
      </dgm:t>
    </dgm:pt>
    <dgm:pt modelId="{746D0488-0D55-4F73-A94C-AE5F299A2875}" type="parTrans" cxnId="{1055A7FD-6ABC-4C8A-A07D-739F01153BC3}">
      <dgm:prSet/>
      <dgm:spPr/>
      <dgm:t>
        <a:bodyPr/>
        <a:lstStyle/>
        <a:p>
          <a:endParaRPr lang="ru-RU"/>
        </a:p>
      </dgm:t>
    </dgm:pt>
    <dgm:pt modelId="{4D99ED27-0BC3-44D5-A4AA-9BD9F2F13597}" type="sibTrans" cxnId="{1055A7FD-6ABC-4C8A-A07D-739F01153BC3}">
      <dgm:prSet/>
      <dgm:spPr/>
      <dgm:t>
        <a:bodyPr/>
        <a:lstStyle/>
        <a:p>
          <a:endParaRPr lang="ru-RU"/>
        </a:p>
      </dgm:t>
    </dgm:pt>
    <dgm:pt modelId="{68FFF03D-6E5A-4122-8458-F188B3474D64}">
      <dgm:prSet phldrT="[Текст]"/>
      <dgm:spPr/>
      <dgm:t>
        <a:bodyPr/>
        <a:lstStyle/>
        <a:p>
          <a:endParaRPr lang="ru-RU" dirty="0"/>
        </a:p>
      </dgm:t>
    </dgm:pt>
    <dgm:pt modelId="{598F6455-3646-472D-8300-A69BBD6C80F4}" type="parTrans" cxnId="{064A8A7F-9AAA-40EF-903B-C78E85F2A91A}">
      <dgm:prSet/>
      <dgm:spPr/>
      <dgm:t>
        <a:bodyPr/>
        <a:lstStyle/>
        <a:p>
          <a:endParaRPr lang="ru-RU"/>
        </a:p>
      </dgm:t>
    </dgm:pt>
    <dgm:pt modelId="{1880A062-F769-4E6B-B613-AB88C39DC06C}" type="sibTrans" cxnId="{064A8A7F-9AAA-40EF-903B-C78E85F2A91A}">
      <dgm:prSet/>
      <dgm:spPr/>
      <dgm:t>
        <a:bodyPr/>
        <a:lstStyle/>
        <a:p>
          <a:endParaRPr lang="ru-RU"/>
        </a:p>
      </dgm:t>
    </dgm:pt>
    <dgm:pt modelId="{2C975C54-8219-45BD-9599-8A69DA343ACF}">
      <dgm:prSet phldrT="[Текст]" custT="1"/>
      <dgm:spPr/>
      <dgm:t>
        <a:bodyPr/>
        <a:lstStyle/>
        <a:p>
          <a:pPr algn="just"/>
          <a:endParaRPr lang="ru-RU" sz="2400" b="1" dirty="0"/>
        </a:p>
      </dgm:t>
    </dgm:pt>
    <dgm:pt modelId="{1099CB93-12AB-4607-97EF-3063A891413E}" type="parTrans" cxnId="{5FD847A9-45AA-4091-BDA2-28FA548E2465}">
      <dgm:prSet/>
      <dgm:spPr/>
      <dgm:t>
        <a:bodyPr/>
        <a:lstStyle/>
        <a:p>
          <a:endParaRPr lang="ru-RU"/>
        </a:p>
      </dgm:t>
    </dgm:pt>
    <dgm:pt modelId="{0C077E2B-A7DF-4F48-8B76-E967CBAD2E7A}" type="sibTrans" cxnId="{5FD847A9-45AA-4091-BDA2-28FA548E2465}">
      <dgm:prSet/>
      <dgm:spPr/>
      <dgm:t>
        <a:bodyPr/>
        <a:lstStyle/>
        <a:p>
          <a:endParaRPr lang="ru-RU"/>
        </a:p>
      </dgm:t>
    </dgm:pt>
    <dgm:pt modelId="{C9CA1A97-8AD3-46AA-AFE9-5B770E66A7B2}">
      <dgm:prSet/>
      <dgm:spPr/>
      <dgm:t>
        <a:bodyPr/>
        <a:lstStyle/>
        <a:p>
          <a:endParaRPr lang="ru-RU" dirty="0"/>
        </a:p>
      </dgm:t>
    </dgm:pt>
    <dgm:pt modelId="{09491D11-62D3-45A9-A67D-765F3B414577}" type="parTrans" cxnId="{2018489E-3BBA-4CD5-A5DA-00DD4F8B4270}">
      <dgm:prSet/>
      <dgm:spPr/>
      <dgm:t>
        <a:bodyPr/>
        <a:lstStyle/>
        <a:p>
          <a:endParaRPr lang="ru-RU"/>
        </a:p>
      </dgm:t>
    </dgm:pt>
    <dgm:pt modelId="{A284E641-CE54-490F-B9C3-E327501CA673}" type="sibTrans" cxnId="{2018489E-3BBA-4CD5-A5DA-00DD4F8B4270}">
      <dgm:prSet/>
      <dgm:spPr/>
      <dgm:t>
        <a:bodyPr/>
        <a:lstStyle/>
        <a:p>
          <a:endParaRPr lang="ru-RU"/>
        </a:p>
      </dgm:t>
    </dgm:pt>
    <dgm:pt modelId="{EEC96873-BD55-410D-826C-E16BE0FD3F4F}">
      <dgm:prSet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2800" b="1" dirty="0" smtClean="0"/>
            <a:t> Если </a:t>
          </a:r>
          <a:r>
            <a:rPr lang="ru-RU" sz="2800" b="1" i="0" dirty="0" smtClean="0"/>
            <a:t>хотя бы один </a:t>
          </a:r>
          <a:r>
            <a:rPr lang="ru-RU" sz="2800" b="1" dirty="0" smtClean="0"/>
            <a:t>из промежуточных выводов отрицательный,   окончательный вывод тоже отрицательный</a:t>
          </a:r>
          <a:endParaRPr lang="ru-RU" sz="2800" b="1" i="1" dirty="0"/>
        </a:p>
      </dgm:t>
    </dgm:pt>
    <dgm:pt modelId="{172A86BC-6BAC-45A0-AA57-511AC1761BEA}" type="parTrans" cxnId="{5020CD65-8AF3-40F5-A20C-F735BB5CB714}">
      <dgm:prSet/>
      <dgm:spPr/>
      <dgm:t>
        <a:bodyPr/>
        <a:lstStyle/>
        <a:p>
          <a:endParaRPr lang="ru-RU"/>
        </a:p>
      </dgm:t>
    </dgm:pt>
    <dgm:pt modelId="{448F0D64-3EF7-49DB-A5FA-43748005D23A}" type="sibTrans" cxnId="{5020CD65-8AF3-40F5-A20C-F735BB5CB714}">
      <dgm:prSet/>
      <dgm:spPr/>
      <dgm:t>
        <a:bodyPr/>
        <a:lstStyle/>
        <a:p>
          <a:endParaRPr lang="ru-RU"/>
        </a:p>
      </dgm:t>
    </dgm:pt>
    <dgm:pt modelId="{F51F14ED-93B3-4AB8-A501-FC9A20134A62}" type="pres">
      <dgm:prSet presAssocID="{75122BDA-DC2E-496A-A573-50E383357688}" presName="linear" presStyleCnt="0">
        <dgm:presLayoutVars>
          <dgm:animLvl val="lvl"/>
          <dgm:resizeHandles val="exact"/>
        </dgm:presLayoutVars>
      </dgm:prSet>
      <dgm:spPr/>
      <dgm:t>
        <a:bodyPr/>
        <a:lstStyle/>
        <a:p>
          <a:endParaRPr lang="ru-RU"/>
        </a:p>
      </dgm:t>
    </dgm:pt>
    <dgm:pt modelId="{35A545E2-0094-4D22-8E55-421805F5FC8A}" type="pres">
      <dgm:prSet presAssocID="{31785F68-A017-4F5E-9469-ED58E6AF035B}" presName="parentText" presStyleLbl="node1" presStyleIdx="0" presStyleCnt="4">
        <dgm:presLayoutVars>
          <dgm:chMax val="0"/>
          <dgm:bulletEnabled val="1"/>
        </dgm:presLayoutVars>
      </dgm:prSet>
      <dgm:spPr/>
      <dgm:t>
        <a:bodyPr/>
        <a:lstStyle/>
        <a:p>
          <a:endParaRPr lang="ru-RU"/>
        </a:p>
      </dgm:t>
    </dgm:pt>
    <dgm:pt modelId="{FFC61DE0-C6AF-453D-8FAD-24DB6E9A54F7}" type="pres">
      <dgm:prSet presAssocID="{31785F68-A017-4F5E-9469-ED58E6AF035B}" presName="childText" presStyleLbl="revTx" presStyleIdx="0" presStyleCnt="4">
        <dgm:presLayoutVars>
          <dgm:bulletEnabled val="1"/>
        </dgm:presLayoutVars>
      </dgm:prSet>
      <dgm:spPr/>
      <dgm:t>
        <a:bodyPr/>
        <a:lstStyle/>
        <a:p>
          <a:endParaRPr lang="ru-RU"/>
        </a:p>
      </dgm:t>
    </dgm:pt>
    <dgm:pt modelId="{104FB0FA-78CB-41AE-81DF-70FB1D8515B6}" type="pres">
      <dgm:prSet presAssocID="{4337BE61-A62B-49AC-B090-A82F74BAD896}" presName="parentText" presStyleLbl="node1" presStyleIdx="1" presStyleCnt="4">
        <dgm:presLayoutVars>
          <dgm:chMax val="0"/>
          <dgm:bulletEnabled val="1"/>
        </dgm:presLayoutVars>
      </dgm:prSet>
      <dgm:spPr/>
      <dgm:t>
        <a:bodyPr/>
        <a:lstStyle/>
        <a:p>
          <a:endParaRPr lang="ru-RU"/>
        </a:p>
      </dgm:t>
    </dgm:pt>
    <dgm:pt modelId="{F2AF4B58-1251-4D72-9B5A-93B0135949A0}" type="pres">
      <dgm:prSet presAssocID="{4337BE61-A62B-49AC-B090-A82F74BAD896}" presName="childText" presStyleLbl="revTx" presStyleIdx="1" presStyleCnt="4" custScaleY="101935">
        <dgm:presLayoutVars>
          <dgm:bulletEnabled val="1"/>
        </dgm:presLayoutVars>
      </dgm:prSet>
      <dgm:spPr/>
      <dgm:t>
        <a:bodyPr/>
        <a:lstStyle/>
        <a:p>
          <a:endParaRPr lang="ru-RU"/>
        </a:p>
      </dgm:t>
    </dgm:pt>
    <dgm:pt modelId="{C47E8F11-E71D-41B1-9135-4DB403673D65}" type="pres">
      <dgm:prSet presAssocID="{C9CA1A97-8AD3-46AA-AFE9-5B770E66A7B2}" presName="parentText" presStyleLbl="node1" presStyleIdx="2" presStyleCnt="4" custScaleY="92629" custLinFactNeighborX="78" custLinFactNeighborY="6781">
        <dgm:presLayoutVars>
          <dgm:chMax val="0"/>
          <dgm:bulletEnabled val="1"/>
        </dgm:presLayoutVars>
      </dgm:prSet>
      <dgm:spPr/>
      <dgm:t>
        <a:bodyPr/>
        <a:lstStyle/>
        <a:p>
          <a:endParaRPr lang="ru-RU"/>
        </a:p>
      </dgm:t>
    </dgm:pt>
    <dgm:pt modelId="{FDA8DBE3-5446-421D-8DD3-ADE2418821D8}" type="pres">
      <dgm:prSet presAssocID="{C9CA1A97-8AD3-46AA-AFE9-5B770E66A7B2}" presName="childText" presStyleLbl="revTx" presStyleIdx="2" presStyleCnt="4" custLinFactNeighborX="389" custLinFactNeighborY="20481">
        <dgm:presLayoutVars>
          <dgm:bulletEnabled val="1"/>
        </dgm:presLayoutVars>
      </dgm:prSet>
      <dgm:spPr/>
      <dgm:t>
        <a:bodyPr/>
        <a:lstStyle/>
        <a:p>
          <a:endParaRPr lang="ru-RU"/>
        </a:p>
      </dgm:t>
    </dgm:pt>
    <dgm:pt modelId="{5A8C06EA-B949-40CC-B74F-177DE61F015A}" type="pres">
      <dgm:prSet presAssocID="{68FFF03D-6E5A-4122-8458-F188B3474D64}" presName="parentText" presStyleLbl="node1" presStyleIdx="3" presStyleCnt="4" custLinFactNeighborX="467" custLinFactNeighborY="30053">
        <dgm:presLayoutVars>
          <dgm:chMax val="0"/>
          <dgm:bulletEnabled val="1"/>
        </dgm:presLayoutVars>
      </dgm:prSet>
      <dgm:spPr/>
      <dgm:t>
        <a:bodyPr/>
        <a:lstStyle/>
        <a:p>
          <a:endParaRPr lang="ru-RU"/>
        </a:p>
      </dgm:t>
    </dgm:pt>
    <dgm:pt modelId="{22F14873-9660-4DD3-886D-AB9D2E7C2A62}" type="pres">
      <dgm:prSet presAssocID="{68FFF03D-6E5A-4122-8458-F188B3474D64}" presName="childText" presStyleLbl="revTx" presStyleIdx="3" presStyleCnt="4">
        <dgm:presLayoutVars>
          <dgm:bulletEnabled val="1"/>
        </dgm:presLayoutVars>
      </dgm:prSet>
      <dgm:spPr/>
      <dgm:t>
        <a:bodyPr/>
        <a:lstStyle/>
        <a:p>
          <a:endParaRPr lang="ru-RU"/>
        </a:p>
      </dgm:t>
    </dgm:pt>
  </dgm:ptLst>
  <dgm:cxnLst>
    <dgm:cxn modelId="{1055A7FD-6ABC-4C8A-A07D-739F01153BC3}" srcId="{4337BE61-A62B-49AC-B090-A82F74BAD896}" destId="{92F893D0-AB80-49D8-8656-B3410490CF82}" srcOrd="0" destOrd="0" parTransId="{746D0488-0D55-4F73-A94C-AE5F299A2875}" sibTransId="{4D99ED27-0BC3-44D5-A4AA-9BD9F2F13597}"/>
    <dgm:cxn modelId="{5FD847A9-45AA-4091-BDA2-28FA548E2465}" srcId="{68FFF03D-6E5A-4122-8458-F188B3474D64}" destId="{2C975C54-8219-45BD-9599-8A69DA343ACF}" srcOrd="0" destOrd="0" parTransId="{1099CB93-12AB-4607-97EF-3063A891413E}" sibTransId="{0C077E2B-A7DF-4F48-8B76-E967CBAD2E7A}"/>
    <dgm:cxn modelId="{4A7B9941-A4FC-4F0C-AB34-B32617C32724}" srcId="{31785F68-A017-4F5E-9469-ED58E6AF035B}" destId="{5B5135B0-4F66-47B1-8087-4C7652AC7858}" srcOrd="0" destOrd="0" parTransId="{30502551-544D-4307-8ACC-194B3A053E24}" sibTransId="{D74F1E20-6B91-4723-B398-73096736E4B4}"/>
    <dgm:cxn modelId="{0FE29F66-610A-4E1D-A791-304719C052A0}" type="presOf" srcId="{C9CA1A97-8AD3-46AA-AFE9-5B770E66A7B2}" destId="{C47E8F11-E71D-41B1-9135-4DB403673D65}" srcOrd="0" destOrd="0" presId="urn:microsoft.com/office/officeart/2005/8/layout/vList2"/>
    <dgm:cxn modelId="{064A8A7F-9AAA-40EF-903B-C78E85F2A91A}" srcId="{75122BDA-DC2E-496A-A573-50E383357688}" destId="{68FFF03D-6E5A-4122-8458-F188B3474D64}" srcOrd="3" destOrd="0" parTransId="{598F6455-3646-472D-8300-A69BBD6C80F4}" sibTransId="{1880A062-F769-4E6B-B613-AB88C39DC06C}"/>
    <dgm:cxn modelId="{D61CAE46-52F3-475C-9B6C-6FE8F680303E}" srcId="{75122BDA-DC2E-496A-A573-50E383357688}" destId="{4337BE61-A62B-49AC-B090-A82F74BAD896}" srcOrd="1" destOrd="0" parTransId="{D2563E50-0650-4953-9D33-9DFB4B06092E}" sibTransId="{88BEAEDD-7AB0-4CC4-BFD0-1BA67B2A6CB7}"/>
    <dgm:cxn modelId="{A665AD7D-7095-4ADA-B89F-75A68E585C94}" type="presOf" srcId="{EEC96873-BD55-410D-826C-E16BE0FD3F4F}" destId="{FDA8DBE3-5446-421D-8DD3-ADE2418821D8}" srcOrd="0" destOrd="0" presId="urn:microsoft.com/office/officeart/2005/8/layout/vList2"/>
    <dgm:cxn modelId="{4899FD93-EDCE-4C73-A285-3B0171EA4ED1}" type="presOf" srcId="{31785F68-A017-4F5E-9469-ED58E6AF035B}" destId="{35A545E2-0094-4D22-8E55-421805F5FC8A}" srcOrd="0" destOrd="0" presId="urn:microsoft.com/office/officeart/2005/8/layout/vList2"/>
    <dgm:cxn modelId="{569D42AB-0B4E-46D7-B370-47F312EA7332}" type="presOf" srcId="{92F893D0-AB80-49D8-8656-B3410490CF82}" destId="{F2AF4B58-1251-4D72-9B5A-93B0135949A0}" srcOrd="0" destOrd="0" presId="urn:microsoft.com/office/officeart/2005/8/layout/vList2"/>
    <dgm:cxn modelId="{BD505FC9-76B7-436A-BC5E-77CE0298F82A}" type="presOf" srcId="{4337BE61-A62B-49AC-B090-A82F74BAD896}" destId="{104FB0FA-78CB-41AE-81DF-70FB1D8515B6}" srcOrd="0" destOrd="0" presId="urn:microsoft.com/office/officeart/2005/8/layout/vList2"/>
    <dgm:cxn modelId="{2018489E-3BBA-4CD5-A5DA-00DD4F8B4270}" srcId="{75122BDA-DC2E-496A-A573-50E383357688}" destId="{C9CA1A97-8AD3-46AA-AFE9-5B770E66A7B2}" srcOrd="2" destOrd="0" parTransId="{09491D11-62D3-45A9-A67D-765F3B414577}" sibTransId="{A284E641-CE54-490F-B9C3-E327501CA673}"/>
    <dgm:cxn modelId="{20328E98-A2E5-4EA2-9417-8134495426CC}" type="presOf" srcId="{2C975C54-8219-45BD-9599-8A69DA343ACF}" destId="{22F14873-9660-4DD3-886D-AB9D2E7C2A62}" srcOrd="0" destOrd="0" presId="urn:microsoft.com/office/officeart/2005/8/layout/vList2"/>
    <dgm:cxn modelId="{BC8CC9AB-F03F-4424-807A-146384FD15AF}" type="presOf" srcId="{75122BDA-DC2E-496A-A573-50E383357688}" destId="{F51F14ED-93B3-4AB8-A501-FC9A20134A62}" srcOrd="0" destOrd="0" presId="urn:microsoft.com/office/officeart/2005/8/layout/vList2"/>
    <dgm:cxn modelId="{EFFF4C56-B3CB-4202-BAF6-BE7DD38D978A}" type="presOf" srcId="{68FFF03D-6E5A-4122-8458-F188B3474D64}" destId="{5A8C06EA-B949-40CC-B74F-177DE61F015A}" srcOrd="0" destOrd="0" presId="urn:microsoft.com/office/officeart/2005/8/layout/vList2"/>
    <dgm:cxn modelId="{FAEE9F1D-843D-4EF9-AC40-F6B4A6E04285}" type="presOf" srcId="{5B5135B0-4F66-47B1-8087-4C7652AC7858}" destId="{FFC61DE0-C6AF-453D-8FAD-24DB6E9A54F7}" srcOrd="0" destOrd="0" presId="urn:microsoft.com/office/officeart/2005/8/layout/vList2"/>
    <dgm:cxn modelId="{5020CD65-8AF3-40F5-A20C-F735BB5CB714}" srcId="{C9CA1A97-8AD3-46AA-AFE9-5B770E66A7B2}" destId="{EEC96873-BD55-410D-826C-E16BE0FD3F4F}" srcOrd="0" destOrd="0" parTransId="{172A86BC-6BAC-45A0-AA57-511AC1761BEA}" sibTransId="{448F0D64-3EF7-49DB-A5FA-43748005D23A}"/>
    <dgm:cxn modelId="{167D321F-C4D1-4348-9877-620F967FE0BC}" srcId="{75122BDA-DC2E-496A-A573-50E383357688}" destId="{31785F68-A017-4F5E-9469-ED58E6AF035B}" srcOrd="0" destOrd="0" parTransId="{7DE9A7B0-D4C5-4205-A2A0-E0809B140EBE}" sibTransId="{B20E9255-61C2-4A0B-BB9F-A259D518A59C}"/>
    <dgm:cxn modelId="{4D75886C-C455-4B05-A677-9FC0E24769EA}" type="presParOf" srcId="{F51F14ED-93B3-4AB8-A501-FC9A20134A62}" destId="{35A545E2-0094-4D22-8E55-421805F5FC8A}" srcOrd="0" destOrd="0" presId="urn:microsoft.com/office/officeart/2005/8/layout/vList2"/>
    <dgm:cxn modelId="{877A31AD-A6A2-4B86-86E9-23D4D86AD55A}" type="presParOf" srcId="{F51F14ED-93B3-4AB8-A501-FC9A20134A62}" destId="{FFC61DE0-C6AF-453D-8FAD-24DB6E9A54F7}" srcOrd="1" destOrd="0" presId="urn:microsoft.com/office/officeart/2005/8/layout/vList2"/>
    <dgm:cxn modelId="{FAFBAC06-F4ED-4178-A524-342CF0753C5C}" type="presParOf" srcId="{F51F14ED-93B3-4AB8-A501-FC9A20134A62}" destId="{104FB0FA-78CB-41AE-81DF-70FB1D8515B6}" srcOrd="2" destOrd="0" presId="urn:microsoft.com/office/officeart/2005/8/layout/vList2"/>
    <dgm:cxn modelId="{C8045388-CBDF-42CA-A9F2-C982A82C7BC9}" type="presParOf" srcId="{F51F14ED-93B3-4AB8-A501-FC9A20134A62}" destId="{F2AF4B58-1251-4D72-9B5A-93B0135949A0}" srcOrd="3" destOrd="0" presId="urn:microsoft.com/office/officeart/2005/8/layout/vList2"/>
    <dgm:cxn modelId="{98A4FD9C-CCDE-4AEB-90F7-7EE17B684639}" type="presParOf" srcId="{F51F14ED-93B3-4AB8-A501-FC9A20134A62}" destId="{C47E8F11-E71D-41B1-9135-4DB403673D65}" srcOrd="4" destOrd="0" presId="urn:microsoft.com/office/officeart/2005/8/layout/vList2"/>
    <dgm:cxn modelId="{E8F17290-917A-4A42-86C7-F358E8BFEB66}" type="presParOf" srcId="{F51F14ED-93B3-4AB8-A501-FC9A20134A62}" destId="{FDA8DBE3-5446-421D-8DD3-ADE2418821D8}" srcOrd="5" destOrd="0" presId="urn:microsoft.com/office/officeart/2005/8/layout/vList2"/>
    <dgm:cxn modelId="{3FC55059-060F-45B7-907A-48559897CC86}" type="presParOf" srcId="{F51F14ED-93B3-4AB8-A501-FC9A20134A62}" destId="{5A8C06EA-B949-40CC-B74F-177DE61F015A}" srcOrd="6" destOrd="0" presId="urn:microsoft.com/office/officeart/2005/8/layout/vList2"/>
    <dgm:cxn modelId="{EECB0CC5-CB6F-4D46-8620-B88B48E55AA6}" type="presParOf" srcId="{F51F14ED-93B3-4AB8-A501-FC9A20134A62}" destId="{22F14873-9660-4DD3-886D-AB9D2E7C2A62}"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5122BDA-DC2E-496A-A573-50E383357688}" type="doc">
      <dgm:prSet loTypeId="urn:microsoft.com/office/officeart/2005/8/layout/pyramid2" loCatId="pyramid" qsTypeId="urn:microsoft.com/office/officeart/2005/8/quickstyle/simple1" qsCatId="simple" csTypeId="urn:microsoft.com/office/officeart/2005/8/colors/colorful1#7" csCatId="colorful" phldr="1"/>
      <dgm:spPr/>
      <dgm:t>
        <a:bodyPr/>
        <a:lstStyle/>
        <a:p>
          <a:endParaRPr lang="ru-RU"/>
        </a:p>
      </dgm:t>
    </dgm:pt>
    <dgm:pt modelId="{31785F68-A017-4F5E-9469-ED58E6AF035B}">
      <dgm:prSet phldrT="[Текст]" custT="1"/>
      <dgm:spPr/>
      <dgm:t>
        <a:bodyPr/>
        <a:lstStyle/>
        <a:p>
          <a:pPr defTabSz="1066800">
            <a:lnSpc>
              <a:spcPct val="90000"/>
            </a:lnSpc>
            <a:spcBef>
              <a:spcPct val="0"/>
            </a:spcBef>
            <a:spcAft>
              <a:spcPct val="35000"/>
            </a:spcAft>
          </a:pPr>
          <a:endParaRPr lang="ru-RU" sz="2400" b="1" dirty="0" smtClean="0"/>
        </a:p>
        <a:p>
          <a:pPr defTabSz="1066800">
            <a:lnSpc>
              <a:spcPct val="90000"/>
            </a:lnSpc>
            <a:spcBef>
              <a:spcPct val="0"/>
            </a:spcBef>
            <a:spcAft>
              <a:spcPct val="35000"/>
            </a:spcAft>
          </a:pPr>
          <a:r>
            <a:rPr lang="ru-RU" sz="2400" b="1" dirty="0" smtClean="0"/>
            <a:t>- утвердительный </a:t>
          </a:r>
        </a:p>
        <a:p>
          <a:pPr defTabSz="1066800">
            <a:lnSpc>
              <a:spcPct val="90000"/>
            </a:lnSpc>
            <a:spcBef>
              <a:spcPct val="0"/>
            </a:spcBef>
            <a:spcAft>
              <a:spcPct val="35000"/>
            </a:spcAft>
          </a:pPr>
          <a:r>
            <a:rPr lang="ru-RU" sz="2400" b="1" dirty="0" smtClean="0"/>
            <a:t>- отрицательный</a:t>
          </a:r>
        </a:p>
        <a:p>
          <a:pPr marL="0" marR="0" indent="0" defTabSz="914400" eaLnBrk="1" fontAlgn="auto" latinLnBrk="0" hangingPunct="1">
            <a:lnSpc>
              <a:spcPct val="100000"/>
            </a:lnSpc>
            <a:spcBef>
              <a:spcPts val="0"/>
            </a:spcBef>
            <a:spcAft>
              <a:spcPts val="0"/>
            </a:spcAft>
            <a:buClrTx/>
            <a:buSzTx/>
            <a:buFontTx/>
            <a:buNone/>
            <a:tabLst/>
            <a:defRPr/>
          </a:pPr>
          <a:r>
            <a:rPr lang="ru-RU" sz="2400" b="1" dirty="0" smtClean="0"/>
            <a:t>- альтернативный </a:t>
          </a:r>
        </a:p>
        <a:p>
          <a:pPr defTabSz="1066800">
            <a:lnSpc>
              <a:spcPct val="90000"/>
            </a:lnSpc>
            <a:spcBef>
              <a:spcPct val="0"/>
            </a:spcBef>
            <a:spcAft>
              <a:spcPct val="35000"/>
            </a:spcAft>
          </a:pPr>
          <a:endParaRPr lang="ru-RU" sz="2400" dirty="0"/>
        </a:p>
      </dgm:t>
    </dgm:pt>
    <dgm:pt modelId="{7DE9A7B0-D4C5-4205-A2A0-E0809B140EBE}" type="parTrans" cxnId="{167D321F-C4D1-4348-9877-620F967FE0BC}">
      <dgm:prSet/>
      <dgm:spPr/>
      <dgm:t>
        <a:bodyPr/>
        <a:lstStyle/>
        <a:p>
          <a:endParaRPr lang="ru-RU"/>
        </a:p>
      </dgm:t>
    </dgm:pt>
    <dgm:pt modelId="{B20E9255-61C2-4A0B-BB9F-A259D518A59C}" type="sibTrans" cxnId="{167D321F-C4D1-4348-9877-620F967FE0BC}">
      <dgm:prSet/>
      <dgm:spPr/>
      <dgm:t>
        <a:bodyPr/>
        <a:lstStyle/>
        <a:p>
          <a:endParaRPr lang="ru-RU"/>
        </a:p>
      </dgm:t>
    </dgm:pt>
    <dgm:pt modelId="{4337BE61-A62B-49AC-B090-A82F74BAD896}">
      <dgm:prSet phldrT="[Текст]" custT="1"/>
      <dgm:spPr/>
      <dgm:t>
        <a:bodyPr/>
        <a:lstStyle/>
        <a:p>
          <a:r>
            <a:rPr lang="ru-RU" sz="2400" b="1" dirty="0" smtClean="0"/>
            <a:t>- вероятностный  </a:t>
          </a:r>
        </a:p>
        <a:p>
          <a:r>
            <a:rPr lang="ru-RU" sz="2400" b="1" dirty="0" smtClean="0"/>
            <a:t> -условный</a:t>
          </a:r>
          <a:endParaRPr lang="ru-RU" sz="2400" dirty="0"/>
        </a:p>
      </dgm:t>
    </dgm:pt>
    <dgm:pt modelId="{D2563E50-0650-4953-9D33-9DFB4B06092E}" type="parTrans" cxnId="{D61CAE46-52F3-475C-9B6C-6FE8F680303E}">
      <dgm:prSet/>
      <dgm:spPr/>
      <dgm:t>
        <a:bodyPr/>
        <a:lstStyle/>
        <a:p>
          <a:endParaRPr lang="ru-RU"/>
        </a:p>
      </dgm:t>
    </dgm:pt>
    <dgm:pt modelId="{88BEAEDD-7AB0-4CC4-BFD0-1BA67B2A6CB7}" type="sibTrans" cxnId="{D61CAE46-52F3-475C-9B6C-6FE8F680303E}">
      <dgm:prSet/>
      <dgm:spPr/>
      <dgm:t>
        <a:bodyPr/>
        <a:lstStyle/>
        <a:p>
          <a:endParaRPr lang="ru-RU"/>
        </a:p>
      </dgm:t>
    </dgm:pt>
    <dgm:pt modelId="{C9CA1A97-8AD3-46AA-AFE9-5B770E66A7B2}">
      <dgm:prSet custT="1"/>
      <dgm:spPr/>
      <dgm:t>
        <a:bodyPr/>
        <a:lstStyle/>
        <a:p>
          <a:r>
            <a:rPr lang="ru-RU" sz="2400" b="1" dirty="0" smtClean="0"/>
            <a:t>+ принципиальная невозможность определенного вывода </a:t>
          </a:r>
          <a:endParaRPr lang="ru-RU" sz="2400" dirty="0"/>
        </a:p>
      </dgm:t>
    </dgm:pt>
    <dgm:pt modelId="{09491D11-62D3-45A9-A67D-765F3B414577}" type="parTrans" cxnId="{2018489E-3BBA-4CD5-A5DA-00DD4F8B4270}">
      <dgm:prSet/>
      <dgm:spPr/>
      <dgm:t>
        <a:bodyPr/>
        <a:lstStyle/>
        <a:p>
          <a:endParaRPr lang="ru-RU"/>
        </a:p>
      </dgm:t>
    </dgm:pt>
    <dgm:pt modelId="{A284E641-CE54-490F-B9C3-E327501CA673}" type="sibTrans" cxnId="{2018489E-3BBA-4CD5-A5DA-00DD4F8B4270}">
      <dgm:prSet/>
      <dgm:spPr/>
      <dgm:t>
        <a:bodyPr/>
        <a:lstStyle/>
        <a:p>
          <a:endParaRPr lang="ru-RU"/>
        </a:p>
      </dgm:t>
    </dgm:pt>
    <dgm:pt modelId="{F6C25E24-1FAC-46E7-9F8A-44A515190BC1}" type="pres">
      <dgm:prSet presAssocID="{75122BDA-DC2E-496A-A573-50E383357688}" presName="compositeShape" presStyleCnt="0">
        <dgm:presLayoutVars>
          <dgm:dir/>
          <dgm:resizeHandles/>
        </dgm:presLayoutVars>
      </dgm:prSet>
      <dgm:spPr/>
      <dgm:t>
        <a:bodyPr/>
        <a:lstStyle/>
        <a:p>
          <a:endParaRPr lang="ru-RU"/>
        </a:p>
      </dgm:t>
    </dgm:pt>
    <dgm:pt modelId="{A1CB3D07-2950-43F1-86DD-6F9DF6515B41}" type="pres">
      <dgm:prSet presAssocID="{75122BDA-DC2E-496A-A573-50E383357688}" presName="pyramid" presStyleLbl="node1" presStyleIdx="0" presStyleCnt="1" custLinFactNeighborX="-40530" custLinFactNeighborY="246"/>
      <dgm:spPr>
        <a:solidFill>
          <a:schemeClr val="accent3">
            <a:lumMod val="75000"/>
          </a:schemeClr>
        </a:solidFill>
      </dgm:spPr>
      <dgm:t>
        <a:bodyPr/>
        <a:lstStyle/>
        <a:p>
          <a:endParaRPr lang="ru-RU"/>
        </a:p>
      </dgm:t>
    </dgm:pt>
    <dgm:pt modelId="{DF57A350-2EDC-4247-AC2C-A412372B1078}" type="pres">
      <dgm:prSet presAssocID="{75122BDA-DC2E-496A-A573-50E383357688}" presName="theList" presStyleCnt="0"/>
      <dgm:spPr/>
    </dgm:pt>
    <dgm:pt modelId="{2555B94C-3125-449E-8ADE-03892A1C335D}" type="pres">
      <dgm:prSet presAssocID="{31785F68-A017-4F5E-9469-ED58E6AF035B}" presName="aNode" presStyleLbl="fgAcc1" presStyleIdx="0" presStyleCnt="3" custScaleY="151518" custLinFactY="778" custLinFactNeighborX="-68588" custLinFactNeighborY="100000">
        <dgm:presLayoutVars>
          <dgm:bulletEnabled val="1"/>
        </dgm:presLayoutVars>
      </dgm:prSet>
      <dgm:spPr/>
      <dgm:t>
        <a:bodyPr/>
        <a:lstStyle/>
        <a:p>
          <a:endParaRPr lang="ru-RU"/>
        </a:p>
      </dgm:t>
    </dgm:pt>
    <dgm:pt modelId="{27465A6B-6348-44B0-B2E6-98BDCB610696}" type="pres">
      <dgm:prSet presAssocID="{31785F68-A017-4F5E-9469-ED58E6AF035B}" presName="aSpace" presStyleCnt="0"/>
      <dgm:spPr/>
    </dgm:pt>
    <dgm:pt modelId="{536F04F7-A75D-4D62-9398-980042E0A7E0}" type="pres">
      <dgm:prSet presAssocID="{4337BE61-A62B-49AC-B090-A82F74BAD896}" presName="aNode" presStyleLbl="fgAcc1" presStyleIdx="1" presStyleCnt="3" custScaleY="115820" custLinFactY="10520" custLinFactNeighborX="-48523" custLinFactNeighborY="100000">
        <dgm:presLayoutVars>
          <dgm:bulletEnabled val="1"/>
        </dgm:presLayoutVars>
      </dgm:prSet>
      <dgm:spPr/>
      <dgm:t>
        <a:bodyPr/>
        <a:lstStyle/>
        <a:p>
          <a:endParaRPr lang="ru-RU"/>
        </a:p>
      </dgm:t>
    </dgm:pt>
    <dgm:pt modelId="{D933AC46-9E84-49B8-A46F-19754030E6F1}" type="pres">
      <dgm:prSet presAssocID="{4337BE61-A62B-49AC-B090-A82F74BAD896}" presName="aSpace" presStyleCnt="0"/>
      <dgm:spPr/>
    </dgm:pt>
    <dgm:pt modelId="{AA489A14-EEEB-4FDF-831D-D3F840CE8CFD}" type="pres">
      <dgm:prSet presAssocID="{C9CA1A97-8AD3-46AA-AFE9-5B770E66A7B2}" presName="aNode" presStyleLbl="fgAcc1" presStyleIdx="2" presStyleCnt="3" custScaleY="132209" custLinFactY="20759" custLinFactNeighborX="-32379" custLinFactNeighborY="100000">
        <dgm:presLayoutVars>
          <dgm:bulletEnabled val="1"/>
        </dgm:presLayoutVars>
      </dgm:prSet>
      <dgm:spPr/>
      <dgm:t>
        <a:bodyPr/>
        <a:lstStyle/>
        <a:p>
          <a:endParaRPr lang="ru-RU"/>
        </a:p>
      </dgm:t>
    </dgm:pt>
    <dgm:pt modelId="{1C8C6C96-855F-4B49-99ED-46F3826347DB}" type="pres">
      <dgm:prSet presAssocID="{C9CA1A97-8AD3-46AA-AFE9-5B770E66A7B2}" presName="aSpace" presStyleCnt="0"/>
      <dgm:spPr/>
    </dgm:pt>
  </dgm:ptLst>
  <dgm:cxnLst>
    <dgm:cxn modelId="{D61CAE46-52F3-475C-9B6C-6FE8F680303E}" srcId="{75122BDA-DC2E-496A-A573-50E383357688}" destId="{4337BE61-A62B-49AC-B090-A82F74BAD896}" srcOrd="1" destOrd="0" parTransId="{D2563E50-0650-4953-9D33-9DFB4B06092E}" sibTransId="{88BEAEDD-7AB0-4CC4-BFD0-1BA67B2A6CB7}"/>
    <dgm:cxn modelId="{3596BF97-F49E-4B5E-8E5E-2A2FC18175C5}" type="presOf" srcId="{C9CA1A97-8AD3-46AA-AFE9-5B770E66A7B2}" destId="{AA489A14-EEEB-4FDF-831D-D3F840CE8CFD}" srcOrd="0" destOrd="0" presId="urn:microsoft.com/office/officeart/2005/8/layout/pyramid2"/>
    <dgm:cxn modelId="{E047FAC4-CAFB-4E3B-9501-007CEED58F75}" type="presOf" srcId="{31785F68-A017-4F5E-9469-ED58E6AF035B}" destId="{2555B94C-3125-449E-8ADE-03892A1C335D}" srcOrd="0" destOrd="0" presId="urn:microsoft.com/office/officeart/2005/8/layout/pyramid2"/>
    <dgm:cxn modelId="{167D321F-C4D1-4348-9877-620F967FE0BC}" srcId="{75122BDA-DC2E-496A-A573-50E383357688}" destId="{31785F68-A017-4F5E-9469-ED58E6AF035B}" srcOrd="0" destOrd="0" parTransId="{7DE9A7B0-D4C5-4205-A2A0-E0809B140EBE}" sibTransId="{B20E9255-61C2-4A0B-BB9F-A259D518A59C}"/>
    <dgm:cxn modelId="{CB513843-2AC9-4ED8-B185-41D0A1280C28}" type="presOf" srcId="{75122BDA-DC2E-496A-A573-50E383357688}" destId="{F6C25E24-1FAC-46E7-9F8A-44A515190BC1}" srcOrd="0" destOrd="0" presId="urn:microsoft.com/office/officeart/2005/8/layout/pyramid2"/>
    <dgm:cxn modelId="{B237EB00-DB1E-4ABA-9B21-BABCAB5CA693}" type="presOf" srcId="{4337BE61-A62B-49AC-B090-A82F74BAD896}" destId="{536F04F7-A75D-4D62-9398-980042E0A7E0}" srcOrd="0" destOrd="0" presId="urn:microsoft.com/office/officeart/2005/8/layout/pyramid2"/>
    <dgm:cxn modelId="{2018489E-3BBA-4CD5-A5DA-00DD4F8B4270}" srcId="{75122BDA-DC2E-496A-A573-50E383357688}" destId="{C9CA1A97-8AD3-46AA-AFE9-5B770E66A7B2}" srcOrd="2" destOrd="0" parTransId="{09491D11-62D3-45A9-A67D-765F3B414577}" sibTransId="{A284E641-CE54-490F-B9C3-E327501CA673}"/>
    <dgm:cxn modelId="{25489E18-B543-428C-8089-FA6721C2B4FB}" type="presParOf" srcId="{F6C25E24-1FAC-46E7-9F8A-44A515190BC1}" destId="{A1CB3D07-2950-43F1-86DD-6F9DF6515B41}" srcOrd="0" destOrd="0" presId="urn:microsoft.com/office/officeart/2005/8/layout/pyramid2"/>
    <dgm:cxn modelId="{400E0DBA-158C-4F04-A348-9725E579CE7D}" type="presParOf" srcId="{F6C25E24-1FAC-46E7-9F8A-44A515190BC1}" destId="{DF57A350-2EDC-4247-AC2C-A412372B1078}" srcOrd="1" destOrd="0" presId="urn:microsoft.com/office/officeart/2005/8/layout/pyramid2"/>
    <dgm:cxn modelId="{B983BBCE-2F7D-4218-8D82-DCDE9454EC8E}" type="presParOf" srcId="{DF57A350-2EDC-4247-AC2C-A412372B1078}" destId="{2555B94C-3125-449E-8ADE-03892A1C335D}" srcOrd="0" destOrd="0" presId="urn:microsoft.com/office/officeart/2005/8/layout/pyramid2"/>
    <dgm:cxn modelId="{9934D7DE-C55C-48AD-AD63-DF77E3F993DA}" type="presParOf" srcId="{DF57A350-2EDC-4247-AC2C-A412372B1078}" destId="{27465A6B-6348-44B0-B2E6-98BDCB610696}" srcOrd="1" destOrd="0" presId="urn:microsoft.com/office/officeart/2005/8/layout/pyramid2"/>
    <dgm:cxn modelId="{3E3AC02E-68E7-4D7E-B23E-861B499F83AB}" type="presParOf" srcId="{DF57A350-2EDC-4247-AC2C-A412372B1078}" destId="{536F04F7-A75D-4D62-9398-980042E0A7E0}" srcOrd="2" destOrd="0" presId="urn:microsoft.com/office/officeart/2005/8/layout/pyramid2"/>
    <dgm:cxn modelId="{7AB0D0A3-120B-4532-8B5F-8244E5929AB5}" type="presParOf" srcId="{DF57A350-2EDC-4247-AC2C-A412372B1078}" destId="{D933AC46-9E84-49B8-A46F-19754030E6F1}" srcOrd="3" destOrd="0" presId="urn:microsoft.com/office/officeart/2005/8/layout/pyramid2"/>
    <dgm:cxn modelId="{0F531AC1-DF83-432A-B9F6-84BBA38A25D5}" type="presParOf" srcId="{DF57A350-2EDC-4247-AC2C-A412372B1078}" destId="{AA489A14-EEEB-4FDF-831D-D3F840CE8CFD}" srcOrd="4" destOrd="0" presId="urn:microsoft.com/office/officeart/2005/8/layout/pyramid2"/>
    <dgm:cxn modelId="{44886768-CCFD-465A-969A-76ED8C3AE6EC}" type="presParOf" srcId="{DF57A350-2EDC-4247-AC2C-A412372B1078}" destId="{1C8C6C96-855F-4B49-99ED-46F3826347DB}"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863A99D-6F43-415D-A133-1EF81BC76029}"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ru-RU"/>
        </a:p>
      </dgm:t>
    </dgm:pt>
    <dgm:pt modelId="{ED36388E-ED51-4CB7-BFC4-34DC9F87D580}">
      <dgm:prSet phldrT="[Текст]" custT="1"/>
      <dgm:spPr/>
      <dgm:t>
        <a:bodyPr/>
        <a:lstStyle/>
        <a:p>
          <a:pPr algn="ctr"/>
          <a:r>
            <a:rPr lang="ru-RU" sz="4000" b="1" dirty="0" smtClean="0">
              <a:solidFill>
                <a:schemeClr val="accent1">
                  <a:lumMod val="75000"/>
                </a:schemeClr>
              </a:solidFill>
            </a:rPr>
            <a:t>Утвердительный</a:t>
          </a:r>
          <a:r>
            <a:rPr lang="ru-RU" sz="4000" b="1" baseline="0" dirty="0" smtClean="0">
              <a:solidFill>
                <a:schemeClr val="accent1">
                  <a:lumMod val="75000"/>
                </a:schemeClr>
              </a:solidFill>
            </a:rPr>
            <a:t> вывод</a:t>
          </a:r>
          <a:endParaRPr lang="ru-RU" sz="4000" b="1" dirty="0">
            <a:solidFill>
              <a:schemeClr val="accent1">
                <a:lumMod val="75000"/>
              </a:schemeClr>
            </a:solidFill>
          </a:endParaRPr>
        </a:p>
      </dgm:t>
    </dgm:pt>
    <dgm:pt modelId="{A709C79E-DFE8-4C0C-A608-CC2078C96372}" type="parTrans" cxnId="{5B5B3E64-54B6-4B69-9C2B-9654DF443004}">
      <dgm:prSet/>
      <dgm:spPr/>
      <dgm:t>
        <a:bodyPr/>
        <a:lstStyle/>
        <a:p>
          <a:endParaRPr lang="ru-RU"/>
        </a:p>
      </dgm:t>
    </dgm:pt>
    <dgm:pt modelId="{E190B9C9-F622-4FE4-B3EF-84CD91D293AF}" type="sibTrans" cxnId="{5B5B3E64-54B6-4B69-9C2B-9654DF443004}">
      <dgm:prSet/>
      <dgm:spPr/>
      <dgm:t>
        <a:bodyPr/>
        <a:lstStyle/>
        <a:p>
          <a:endParaRPr lang="ru-RU"/>
        </a:p>
      </dgm:t>
    </dgm:pt>
    <dgm:pt modelId="{8950D870-D391-416B-A5F3-8AB8D9D7C9CF}">
      <dgm:prSet phldrT="[Текст]" custT="1"/>
      <dgm:spPr/>
      <dgm:t>
        <a:bodyPr/>
        <a:lstStyle/>
        <a:p>
          <a:pPr algn="just"/>
          <a:r>
            <a:rPr lang="ru-RU" sz="2800" b="1" i="0" dirty="0" smtClean="0">
              <a:solidFill>
                <a:schemeClr val="tx1"/>
              </a:solidFill>
            </a:rPr>
            <a:t>ПМ использована в продукте</a:t>
          </a:r>
          <a:endParaRPr lang="ru-RU" sz="2800" b="1" i="0" dirty="0">
            <a:solidFill>
              <a:schemeClr val="tx1"/>
            </a:solidFill>
          </a:endParaRPr>
        </a:p>
      </dgm:t>
    </dgm:pt>
    <dgm:pt modelId="{1C013E21-1B50-41B5-B1B4-BAF1B6B02974}" type="parTrans" cxnId="{770D7772-3266-429C-94F9-A93B7687F856}">
      <dgm:prSet/>
      <dgm:spPr/>
      <dgm:t>
        <a:bodyPr/>
        <a:lstStyle/>
        <a:p>
          <a:endParaRPr lang="ru-RU"/>
        </a:p>
      </dgm:t>
    </dgm:pt>
    <dgm:pt modelId="{CE2557AF-CDDF-4F68-84D0-B7E9EC70CAC4}" type="sibTrans" cxnId="{770D7772-3266-429C-94F9-A93B7687F856}">
      <dgm:prSet/>
      <dgm:spPr/>
      <dgm:t>
        <a:bodyPr/>
        <a:lstStyle/>
        <a:p>
          <a:endParaRPr lang="ru-RU"/>
        </a:p>
      </dgm:t>
    </dgm:pt>
    <dgm:pt modelId="{FB723D34-9228-4A45-BEA1-5056F0BE34F5}" type="pres">
      <dgm:prSet presAssocID="{3863A99D-6F43-415D-A133-1EF81BC76029}" presName="linear" presStyleCnt="0">
        <dgm:presLayoutVars>
          <dgm:dir/>
          <dgm:animLvl val="lvl"/>
          <dgm:resizeHandles val="exact"/>
        </dgm:presLayoutVars>
      </dgm:prSet>
      <dgm:spPr/>
      <dgm:t>
        <a:bodyPr/>
        <a:lstStyle/>
        <a:p>
          <a:endParaRPr lang="ru-RU"/>
        </a:p>
      </dgm:t>
    </dgm:pt>
    <dgm:pt modelId="{40F3749A-ECEB-47D6-8E03-0DE22D4FD052}" type="pres">
      <dgm:prSet presAssocID="{ED36388E-ED51-4CB7-BFC4-34DC9F87D580}" presName="parentLin" presStyleCnt="0"/>
      <dgm:spPr/>
      <dgm:t>
        <a:bodyPr/>
        <a:lstStyle/>
        <a:p>
          <a:endParaRPr lang="ru-RU"/>
        </a:p>
      </dgm:t>
    </dgm:pt>
    <dgm:pt modelId="{BBF8D525-AAEF-4A1A-8A9D-D842914D1057}" type="pres">
      <dgm:prSet presAssocID="{ED36388E-ED51-4CB7-BFC4-34DC9F87D580}" presName="parentLeftMargin" presStyleLbl="node1" presStyleIdx="0" presStyleCnt="1"/>
      <dgm:spPr/>
      <dgm:t>
        <a:bodyPr/>
        <a:lstStyle/>
        <a:p>
          <a:endParaRPr lang="ru-RU"/>
        </a:p>
      </dgm:t>
    </dgm:pt>
    <dgm:pt modelId="{09742D49-A51F-4D37-8C6B-5FC2E2DD9964}" type="pres">
      <dgm:prSet presAssocID="{ED36388E-ED51-4CB7-BFC4-34DC9F87D580}" presName="parentText" presStyleLbl="node1" presStyleIdx="0" presStyleCnt="1" custScaleY="79331">
        <dgm:presLayoutVars>
          <dgm:chMax val="0"/>
          <dgm:bulletEnabled val="1"/>
        </dgm:presLayoutVars>
      </dgm:prSet>
      <dgm:spPr/>
      <dgm:t>
        <a:bodyPr/>
        <a:lstStyle/>
        <a:p>
          <a:endParaRPr lang="ru-RU"/>
        </a:p>
      </dgm:t>
    </dgm:pt>
    <dgm:pt modelId="{E0ABA12B-4922-4319-9A3A-BB6A113E9A4A}" type="pres">
      <dgm:prSet presAssocID="{ED36388E-ED51-4CB7-BFC4-34DC9F87D580}" presName="negativeSpace" presStyleCnt="0"/>
      <dgm:spPr/>
      <dgm:t>
        <a:bodyPr/>
        <a:lstStyle/>
        <a:p>
          <a:endParaRPr lang="ru-RU"/>
        </a:p>
      </dgm:t>
    </dgm:pt>
    <dgm:pt modelId="{65936DBA-3479-447D-BDE3-B57EF647692F}" type="pres">
      <dgm:prSet presAssocID="{ED36388E-ED51-4CB7-BFC4-34DC9F87D580}" presName="childText" presStyleLbl="conFgAcc1" presStyleIdx="0" presStyleCnt="1" custScaleX="97848" custScaleY="127891" custLinFactNeighborX="1259" custLinFactNeighborY="4496">
        <dgm:presLayoutVars>
          <dgm:bulletEnabled val="1"/>
        </dgm:presLayoutVars>
      </dgm:prSet>
      <dgm:spPr/>
      <dgm:t>
        <a:bodyPr/>
        <a:lstStyle/>
        <a:p>
          <a:endParaRPr lang="ru-RU"/>
        </a:p>
      </dgm:t>
    </dgm:pt>
  </dgm:ptLst>
  <dgm:cxnLst>
    <dgm:cxn modelId="{770D7772-3266-429C-94F9-A93B7687F856}" srcId="{ED36388E-ED51-4CB7-BFC4-34DC9F87D580}" destId="{8950D870-D391-416B-A5F3-8AB8D9D7C9CF}" srcOrd="0" destOrd="0" parTransId="{1C013E21-1B50-41B5-B1B4-BAF1B6B02974}" sibTransId="{CE2557AF-CDDF-4F68-84D0-B7E9EC70CAC4}"/>
    <dgm:cxn modelId="{D0D85975-0E01-450F-A2B2-031F2E7F9E34}" type="presOf" srcId="{ED36388E-ED51-4CB7-BFC4-34DC9F87D580}" destId="{09742D49-A51F-4D37-8C6B-5FC2E2DD9964}" srcOrd="1" destOrd="0" presId="urn:microsoft.com/office/officeart/2005/8/layout/list1"/>
    <dgm:cxn modelId="{8AC5673A-D66F-4855-911E-9D57B5C70D73}" type="presOf" srcId="{8950D870-D391-416B-A5F3-8AB8D9D7C9CF}" destId="{65936DBA-3479-447D-BDE3-B57EF647692F}" srcOrd="0" destOrd="0" presId="urn:microsoft.com/office/officeart/2005/8/layout/list1"/>
    <dgm:cxn modelId="{550B22B6-7540-4D4C-9F40-9573D1C4CCF9}" type="presOf" srcId="{ED36388E-ED51-4CB7-BFC4-34DC9F87D580}" destId="{BBF8D525-AAEF-4A1A-8A9D-D842914D1057}" srcOrd="0" destOrd="0" presId="urn:microsoft.com/office/officeart/2005/8/layout/list1"/>
    <dgm:cxn modelId="{5B5B3E64-54B6-4B69-9C2B-9654DF443004}" srcId="{3863A99D-6F43-415D-A133-1EF81BC76029}" destId="{ED36388E-ED51-4CB7-BFC4-34DC9F87D580}" srcOrd="0" destOrd="0" parTransId="{A709C79E-DFE8-4C0C-A608-CC2078C96372}" sibTransId="{E190B9C9-F622-4FE4-B3EF-84CD91D293AF}"/>
    <dgm:cxn modelId="{4F03C7E6-B5D4-43DB-8593-CA3054125731}" type="presOf" srcId="{3863A99D-6F43-415D-A133-1EF81BC76029}" destId="{FB723D34-9228-4A45-BEA1-5056F0BE34F5}" srcOrd="0" destOrd="0" presId="urn:microsoft.com/office/officeart/2005/8/layout/list1"/>
    <dgm:cxn modelId="{A89017A1-D2A5-4DEC-A367-ED6F321CDEEA}" type="presParOf" srcId="{FB723D34-9228-4A45-BEA1-5056F0BE34F5}" destId="{40F3749A-ECEB-47D6-8E03-0DE22D4FD052}" srcOrd="0" destOrd="0" presId="urn:microsoft.com/office/officeart/2005/8/layout/list1"/>
    <dgm:cxn modelId="{F1B268A7-8255-43A5-9A6A-8A5DA2391664}" type="presParOf" srcId="{40F3749A-ECEB-47D6-8E03-0DE22D4FD052}" destId="{BBF8D525-AAEF-4A1A-8A9D-D842914D1057}" srcOrd="0" destOrd="0" presId="urn:microsoft.com/office/officeart/2005/8/layout/list1"/>
    <dgm:cxn modelId="{32BE77CF-2B50-415E-8815-CD5A373DF3DA}" type="presParOf" srcId="{40F3749A-ECEB-47D6-8E03-0DE22D4FD052}" destId="{09742D49-A51F-4D37-8C6B-5FC2E2DD9964}" srcOrd="1" destOrd="0" presId="urn:microsoft.com/office/officeart/2005/8/layout/list1"/>
    <dgm:cxn modelId="{C79878F8-3C2A-47F9-80D5-4AD8B0C0905B}" type="presParOf" srcId="{FB723D34-9228-4A45-BEA1-5056F0BE34F5}" destId="{E0ABA12B-4922-4319-9A3A-BB6A113E9A4A}" srcOrd="1" destOrd="0" presId="urn:microsoft.com/office/officeart/2005/8/layout/list1"/>
    <dgm:cxn modelId="{1902F0F5-A261-4C42-9F9E-046640B18C3C}" type="presParOf" srcId="{FB723D34-9228-4A45-BEA1-5056F0BE34F5}" destId="{65936DBA-3479-447D-BDE3-B57EF647692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36DBA-3479-447D-BDE3-B57EF647692F}">
      <dsp:nvSpPr>
        <dsp:cNvPr id="0" name=""/>
        <dsp:cNvSpPr/>
      </dsp:nvSpPr>
      <dsp:spPr>
        <a:xfrm>
          <a:off x="0" y="1343837"/>
          <a:ext cx="10606416" cy="3378375"/>
        </a:xfrm>
        <a:prstGeom prst="rect">
          <a:avLst/>
        </a:prstGeom>
        <a:solidFill>
          <a:schemeClr val="lt1">
            <a:alpha val="90000"/>
            <a:hueOff val="0"/>
            <a:satOff val="0"/>
            <a:lumOff val="0"/>
            <a:alphaOff val="0"/>
          </a:schemeClr>
        </a:solidFill>
        <a:ln w="400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23176" tIns="1353820" rIns="823176" bIns="199136" numCol="1" spcCol="1270" anchor="t" anchorCtr="0">
          <a:noAutofit/>
        </a:bodyPr>
        <a:lstStyle/>
        <a:p>
          <a:pPr marL="285750" lvl="1" indent="-285750" algn="just" defTabSz="1244600">
            <a:lnSpc>
              <a:spcPct val="90000"/>
            </a:lnSpc>
            <a:spcBef>
              <a:spcPct val="0"/>
            </a:spcBef>
            <a:spcAft>
              <a:spcPct val="15000"/>
            </a:spcAft>
            <a:buChar char="••"/>
          </a:pPr>
          <a:r>
            <a:rPr lang="ru-RU" sz="2800" b="1" i="0" kern="1200" dirty="0" smtClean="0">
              <a:solidFill>
                <a:schemeClr val="tx1"/>
              </a:solidFill>
            </a:rPr>
            <a:t>Предварительная</a:t>
          </a:r>
          <a:endParaRPr lang="ru-RU" sz="2800" b="1" i="0" kern="1200" dirty="0">
            <a:solidFill>
              <a:schemeClr val="tx1"/>
            </a:solidFill>
          </a:endParaRPr>
        </a:p>
        <a:p>
          <a:pPr marL="285750" lvl="1" indent="-285750" algn="just" defTabSz="1244600">
            <a:lnSpc>
              <a:spcPct val="90000"/>
            </a:lnSpc>
            <a:spcBef>
              <a:spcPct val="0"/>
            </a:spcBef>
            <a:spcAft>
              <a:spcPct val="15000"/>
            </a:spcAft>
            <a:buChar char="••"/>
          </a:pPr>
          <a:r>
            <a:rPr lang="ru-RU" sz="2800" b="1" i="0" kern="1200" dirty="0" smtClean="0">
              <a:solidFill>
                <a:schemeClr val="tx1"/>
              </a:solidFill>
            </a:rPr>
            <a:t>Раздельная</a:t>
          </a:r>
          <a:endParaRPr lang="ru-RU" sz="2800" b="1" i="0" kern="1200" dirty="0">
            <a:solidFill>
              <a:schemeClr val="tx1"/>
            </a:solidFill>
          </a:endParaRPr>
        </a:p>
        <a:p>
          <a:pPr marL="285750" lvl="1" indent="-285750" algn="just" defTabSz="1244600">
            <a:lnSpc>
              <a:spcPct val="90000"/>
            </a:lnSpc>
            <a:spcBef>
              <a:spcPct val="0"/>
            </a:spcBef>
            <a:spcAft>
              <a:spcPct val="15000"/>
            </a:spcAft>
            <a:buChar char="••"/>
          </a:pPr>
          <a:r>
            <a:rPr lang="ru-RU" sz="2800" b="1" i="0" kern="1200" dirty="0" smtClean="0">
              <a:solidFill>
                <a:schemeClr val="tx1"/>
              </a:solidFill>
            </a:rPr>
            <a:t>Сравнительная</a:t>
          </a:r>
          <a:endParaRPr lang="ru-RU" sz="2800" b="1" i="0" kern="1200" dirty="0">
            <a:solidFill>
              <a:schemeClr val="tx1"/>
            </a:solidFill>
          </a:endParaRPr>
        </a:p>
        <a:p>
          <a:pPr marL="285750" lvl="1" indent="-285750" algn="just" defTabSz="1244600">
            <a:lnSpc>
              <a:spcPct val="90000"/>
            </a:lnSpc>
            <a:spcBef>
              <a:spcPct val="0"/>
            </a:spcBef>
            <a:spcAft>
              <a:spcPct val="15000"/>
            </a:spcAft>
            <a:buChar char="••"/>
          </a:pPr>
          <a:r>
            <a:rPr lang="ru-RU" sz="2800" b="1" u="none" kern="1200" dirty="0" smtClean="0"/>
            <a:t>Оценка результатов и формулирование выводов</a:t>
          </a:r>
          <a:endParaRPr lang="ru-RU" sz="2800" b="1" i="0" u="none" kern="1200" dirty="0">
            <a:solidFill>
              <a:schemeClr val="tx1"/>
            </a:solidFill>
          </a:endParaRPr>
        </a:p>
      </dsp:txBody>
      <dsp:txXfrm>
        <a:off x="0" y="1343837"/>
        <a:ext cx="10606416" cy="3378375"/>
      </dsp:txXfrm>
    </dsp:sp>
    <dsp:sp modelId="{09742D49-A51F-4D37-8C6B-5FC2E2DD9964}">
      <dsp:nvSpPr>
        <dsp:cNvPr id="0" name=""/>
        <dsp:cNvSpPr/>
      </dsp:nvSpPr>
      <dsp:spPr>
        <a:xfrm>
          <a:off x="336430" y="939248"/>
          <a:ext cx="6150522" cy="863651"/>
        </a:xfrm>
        <a:prstGeom prst="roundRect">
          <a:avLst/>
        </a:prstGeom>
        <a:solidFill>
          <a:schemeClr val="accent3">
            <a:lumMod val="50000"/>
          </a:schemeClr>
        </a:solidFill>
        <a:ln w="40000" cap="flat" cmpd="sng" algn="ctr">
          <a:solidFill>
            <a:schemeClr val="accent3">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0628" tIns="0" rIns="280628" bIns="0" numCol="1" spcCol="1270" anchor="ctr" anchorCtr="0">
          <a:noAutofit/>
        </a:bodyPr>
        <a:lstStyle/>
        <a:p>
          <a:pPr lvl="0" algn="l" defTabSz="1778000">
            <a:lnSpc>
              <a:spcPct val="90000"/>
            </a:lnSpc>
            <a:spcBef>
              <a:spcPct val="0"/>
            </a:spcBef>
            <a:spcAft>
              <a:spcPct val="35000"/>
            </a:spcAft>
          </a:pPr>
          <a:r>
            <a:rPr lang="ru-RU" sz="4000" b="1" kern="1200" dirty="0" smtClean="0"/>
            <a:t>Стадии исследования </a:t>
          </a:r>
          <a:endParaRPr lang="ru-RU" sz="4000" b="1" kern="1200" dirty="0"/>
        </a:p>
      </dsp:txBody>
      <dsp:txXfrm>
        <a:off x="378590" y="981408"/>
        <a:ext cx="6066202" cy="77933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36DBA-3479-447D-BDE3-B57EF647692F}">
      <dsp:nvSpPr>
        <dsp:cNvPr id="0" name=""/>
        <dsp:cNvSpPr/>
      </dsp:nvSpPr>
      <dsp:spPr>
        <a:xfrm>
          <a:off x="0" y="1677389"/>
          <a:ext cx="10845800" cy="1945125"/>
        </a:xfrm>
        <a:prstGeom prst="rect">
          <a:avLst/>
        </a:prstGeom>
        <a:solidFill>
          <a:schemeClr val="accent1">
            <a:alpha val="90000"/>
            <a:tint val="4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1755" tIns="1353820" rIns="841755" bIns="199136" numCol="1" spcCol="1270" anchor="t" anchorCtr="0">
          <a:noAutofit/>
        </a:bodyPr>
        <a:lstStyle/>
        <a:p>
          <a:pPr marL="285750" lvl="1" indent="-285750" algn="just" defTabSz="1244600">
            <a:lnSpc>
              <a:spcPct val="90000"/>
            </a:lnSpc>
            <a:spcBef>
              <a:spcPct val="0"/>
            </a:spcBef>
            <a:spcAft>
              <a:spcPct val="15000"/>
            </a:spcAft>
            <a:buChar char="••"/>
          </a:pPr>
          <a:r>
            <a:rPr lang="ru-RU" sz="2800" b="1" i="0" kern="1200" dirty="0" smtClean="0">
              <a:solidFill>
                <a:schemeClr val="tx1"/>
              </a:solidFill>
            </a:rPr>
            <a:t>ПМ не использована в продукте</a:t>
          </a:r>
          <a:endParaRPr lang="ru-RU" sz="2800" b="1" i="0" kern="1200" dirty="0">
            <a:solidFill>
              <a:schemeClr val="tx1"/>
            </a:solidFill>
          </a:endParaRPr>
        </a:p>
      </dsp:txBody>
      <dsp:txXfrm>
        <a:off x="0" y="1677389"/>
        <a:ext cx="10845800" cy="1945125"/>
      </dsp:txXfrm>
    </dsp:sp>
    <dsp:sp modelId="{09742D49-A51F-4D37-8C6B-5FC2E2DD9964}">
      <dsp:nvSpPr>
        <dsp:cNvPr id="0" name=""/>
        <dsp:cNvSpPr/>
      </dsp:nvSpPr>
      <dsp:spPr>
        <a:xfrm>
          <a:off x="542290" y="1114585"/>
          <a:ext cx="7592060" cy="1522203"/>
        </a:xfrm>
        <a:prstGeom prst="roundRect">
          <a:avLst/>
        </a:prstGeom>
        <a:solidFill>
          <a:schemeClr val="lt1">
            <a:hueOff val="0"/>
            <a:satOff val="0"/>
            <a:lumOff val="0"/>
            <a:alphaOff val="0"/>
          </a:schemeClr>
        </a:solidFill>
        <a:ln w="400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62" tIns="0" rIns="286962" bIns="0" numCol="1" spcCol="1270" anchor="ctr" anchorCtr="0">
          <a:noAutofit/>
        </a:bodyPr>
        <a:lstStyle/>
        <a:p>
          <a:pPr lvl="0" algn="ctr" defTabSz="1778000">
            <a:lnSpc>
              <a:spcPct val="90000"/>
            </a:lnSpc>
            <a:spcBef>
              <a:spcPct val="0"/>
            </a:spcBef>
            <a:spcAft>
              <a:spcPct val="35000"/>
            </a:spcAft>
          </a:pPr>
          <a:r>
            <a:rPr lang="ru-RU" sz="4000" b="1" kern="1200" dirty="0" smtClean="0">
              <a:solidFill>
                <a:schemeClr val="accent1">
                  <a:lumMod val="75000"/>
                </a:schemeClr>
              </a:solidFill>
            </a:rPr>
            <a:t>Отрицательный</a:t>
          </a:r>
          <a:r>
            <a:rPr lang="ru-RU" sz="4000" b="1" kern="1200" baseline="0" dirty="0" smtClean="0">
              <a:solidFill>
                <a:schemeClr val="accent1">
                  <a:lumMod val="75000"/>
                </a:schemeClr>
              </a:solidFill>
            </a:rPr>
            <a:t> вывод</a:t>
          </a:r>
          <a:endParaRPr lang="ru-RU" sz="4000" b="1" kern="1200" dirty="0">
            <a:solidFill>
              <a:schemeClr val="accent1">
                <a:lumMod val="75000"/>
              </a:schemeClr>
            </a:solidFill>
          </a:endParaRPr>
        </a:p>
      </dsp:txBody>
      <dsp:txXfrm>
        <a:off x="616598" y="1188893"/>
        <a:ext cx="7443444" cy="137358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36DBA-3479-447D-BDE3-B57EF647692F}">
      <dsp:nvSpPr>
        <dsp:cNvPr id="0" name=""/>
        <dsp:cNvSpPr/>
      </dsp:nvSpPr>
      <dsp:spPr>
        <a:xfrm>
          <a:off x="0" y="1940960"/>
          <a:ext cx="10845800" cy="2764125"/>
        </a:xfrm>
        <a:prstGeom prst="rect">
          <a:avLst/>
        </a:prstGeom>
        <a:solidFill>
          <a:schemeClr val="accent1">
            <a:alpha val="90000"/>
            <a:tint val="4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1755" tIns="1353820" rIns="841755" bIns="199136" numCol="1" spcCol="1270" anchor="t" anchorCtr="0">
          <a:noAutofit/>
        </a:bodyPr>
        <a:lstStyle/>
        <a:p>
          <a:pPr marL="285750" lvl="1" indent="-285750" algn="just" defTabSz="1244600">
            <a:lnSpc>
              <a:spcPct val="90000"/>
            </a:lnSpc>
            <a:spcBef>
              <a:spcPct val="0"/>
            </a:spcBef>
            <a:spcAft>
              <a:spcPct val="15000"/>
            </a:spcAft>
            <a:buChar char="••"/>
          </a:pPr>
          <a:r>
            <a:rPr lang="ru-RU" sz="2800" b="1" i="0" kern="1200" dirty="0" smtClean="0">
              <a:solidFill>
                <a:schemeClr val="tx1"/>
              </a:solidFill>
            </a:rPr>
            <a:t>Продукт содержит взаимозаменяемые элементы А и В.                      С элементом А ПМ использована в продукте, а с элементом В – нет</a:t>
          </a:r>
          <a:endParaRPr lang="ru-RU" sz="2800" b="1" i="0" kern="1200" dirty="0">
            <a:solidFill>
              <a:schemeClr val="tx1"/>
            </a:solidFill>
          </a:endParaRPr>
        </a:p>
      </dsp:txBody>
      <dsp:txXfrm>
        <a:off x="0" y="1940960"/>
        <a:ext cx="10845800" cy="2764125"/>
      </dsp:txXfrm>
    </dsp:sp>
    <dsp:sp modelId="{09742D49-A51F-4D37-8C6B-5FC2E2DD9964}">
      <dsp:nvSpPr>
        <dsp:cNvPr id="0" name=""/>
        <dsp:cNvSpPr/>
      </dsp:nvSpPr>
      <dsp:spPr>
        <a:xfrm>
          <a:off x="542290" y="1378185"/>
          <a:ext cx="7592060" cy="1522203"/>
        </a:xfrm>
        <a:prstGeom prst="roundRect">
          <a:avLst/>
        </a:prstGeom>
        <a:solidFill>
          <a:schemeClr val="lt1">
            <a:hueOff val="0"/>
            <a:satOff val="0"/>
            <a:lumOff val="0"/>
            <a:alphaOff val="0"/>
          </a:schemeClr>
        </a:solidFill>
        <a:ln w="400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62" tIns="0" rIns="286962" bIns="0" numCol="1" spcCol="1270" anchor="ctr" anchorCtr="0">
          <a:noAutofit/>
        </a:bodyPr>
        <a:lstStyle/>
        <a:p>
          <a:pPr lvl="0" algn="ctr" defTabSz="1778000">
            <a:lnSpc>
              <a:spcPct val="90000"/>
            </a:lnSpc>
            <a:spcBef>
              <a:spcPct val="0"/>
            </a:spcBef>
            <a:spcAft>
              <a:spcPct val="35000"/>
            </a:spcAft>
          </a:pPr>
          <a:r>
            <a:rPr lang="ru-RU" sz="4000" b="1" kern="1200" dirty="0" smtClean="0">
              <a:solidFill>
                <a:schemeClr val="accent1">
                  <a:lumMod val="75000"/>
                </a:schemeClr>
              </a:solidFill>
            </a:rPr>
            <a:t>Альтернативный вывод</a:t>
          </a:r>
          <a:endParaRPr lang="ru-RU" sz="4000" b="1" kern="1200" dirty="0">
            <a:solidFill>
              <a:schemeClr val="accent1">
                <a:lumMod val="75000"/>
              </a:schemeClr>
            </a:solidFill>
          </a:endParaRPr>
        </a:p>
      </dsp:txBody>
      <dsp:txXfrm>
        <a:off x="616598" y="1452493"/>
        <a:ext cx="7443444" cy="137358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36DBA-3479-447D-BDE3-B57EF647692F}">
      <dsp:nvSpPr>
        <dsp:cNvPr id="0" name=""/>
        <dsp:cNvSpPr/>
      </dsp:nvSpPr>
      <dsp:spPr>
        <a:xfrm>
          <a:off x="0" y="2120343"/>
          <a:ext cx="10845800" cy="2354625"/>
        </a:xfrm>
        <a:prstGeom prst="rect">
          <a:avLst/>
        </a:prstGeom>
        <a:solidFill>
          <a:schemeClr val="accent1">
            <a:alpha val="90000"/>
            <a:tint val="4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1755" tIns="1353820" rIns="841755" bIns="199136" numCol="1" spcCol="1270" anchor="t" anchorCtr="0">
          <a:noAutofit/>
        </a:bodyPr>
        <a:lstStyle/>
        <a:p>
          <a:pPr marL="285750" lvl="1" indent="-285750" algn="just" defTabSz="1244600">
            <a:lnSpc>
              <a:spcPct val="90000"/>
            </a:lnSpc>
            <a:spcBef>
              <a:spcPct val="0"/>
            </a:spcBef>
            <a:spcAft>
              <a:spcPct val="15000"/>
            </a:spcAft>
            <a:buChar char="••"/>
          </a:pPr>
          <a:r>
            <a:rPr lang="ru-RU" sz="2800" b="1" i="0" kern="1200" dirty="0" smtClean="0">
              <a:solidFill>
                <a:schemeClr val="tx1"/>
              </a:solidFill>
            </a:rPr>
            <a:t>Использование ПМ в продукте возможно, но не обязательно</a:t>
          </a:r>
          <a:endParaRPr lang="ru-RU" sz="2800" b="1" i="0" kern="1200" dirty="0">
            <a:solidFill>
              <a:schemeClr val="tx1"/>
            </a:solidFill>
          </a:endParaRPr>
        </a:p>
      </dsp:txBody>
      <dsp:txXfrm>
        <a:off x="0" y="2120343"/>
        <a:ext cx="10845800" cy="2354625"/>
      </dsp:txXfrm>
    </dsp:sp>
    <dsp:sp modelId="{09742D49-A51F-4D37-8C6B-5FC2E2DD9964}">
      <dsp:nvSpPr>
        <dsp:cNvPr id="0" name=""/>
        <dsp:cNvSpPr/>
      </dsp:nvSpPr>
      <dsp:spPr>
        <a:xfrm>
          <a:off x="542290" y="1582935"/>
          <a:ext cx="7592060" cy="1522203"/>
        </a:xfrm>
        <a:prstGeom prst="roundRect">
          <a:avLst/>
        </a:prstGeom>
        <a:solidFill>
          <a:schemeClr val="lt1">
            <a:hueOff val="0"/>
            <a:satOff val="0"/>
            <a:lumOff val="0"/>
            <a:alphaOff val="0"/>
          </a:schemeClr>
        </a:solidFill>
        <a:ln w="400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62" tIns="0" rIns="286962" bIns="0" numCol="1" spcCol="1270" anchor="ctr" anchorCtr="0">
          <a:noAutofit/>
        </a:bodyPr>
        <a:lstStyle/>
        <a:p>
          <a:pPr lvl="0" algn="ctr" defTabSz="1778000">
            <a:lnSpc>
              <a:spcPct val="90000"/>
            </a:lnSpc>
            <a:spcBef>
              <a:spcPct val="0"/>
            </a:spcBef>
            <a:spcAft>
              <a:spcPct val="35000"/>
            </a:spcAft>
          </a:pPr>
          <a:r>
            <a:rPr lang="ru-RU" sz="4000" b="1" kern="1200" dirty="0" smtClean="0">
              <a:solidFill>
                <a:schemeClr val="accent1">
                  <a:lumMod val="75000"/>
                </a:schemeClr>
              </a:solidFill>
            </a:rPr>
            <a:t>Вероятностный</a:t>
          </a:r>
          <a:r>
            <a:rPr lang="ru-RU" sz="4000" b="1" kern="1200" baseline="0" dirty="0" smtClean="0">
              <a:solidFill>
                <a:schemeClr val="accent1">
                  <a:lumMod val="75000"/>
                </a:schemeClr>
              </a:solidFill>
            </a:rPr>
            <a:t> вывод</a:t>
          </a:r>
          <a:endParaRPr lang="ru-RU" sz="4000" b="1" kern="1200" dirty="0">
            <a:solidFill>
              <a:schemeClr val="accent1">
                <a:lumMod val="75000"/>
              </a:schemeClr>
            </a:solidFill>
          </a:endParaRPr>
        </a:p>
      </dsp:txBody>
      <dsp:txXfrm>
        <a:off x="616598" y="1657243"/>
        <a:ext cx="7443444" cy="137358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36DBA-3479-447D-BDE3-B57EF647692F}">
      <dsp:nvSpPr>
        <dsp:cNvPr id="0" name=""/>
        <dsp:cNvSpPr/>
      </dsp:nvSpPr>
      <dsp:spPr>
        <a:xfrm>
          <a:off x="0" y="1761832"/>
          <a:ext cx="10845800" cy="3122437"/>
        </a:xfrm>
        <a:prstGeom prst="rect">
          <a:avLst/>
        </a:prstGeom>
        <a:solidFill>
          <a:schemeClr val="accent1">
            <a:alpha val="90000"/>
            <a:tint val="4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1755" tIns="1353820" rIns="841755" bIns="199136" numCol="1" spcCol="1270" anchor="t" anchorCtr="0">
          <a:noAutofit/>
        </a:bodyPr>
        <a:lstStyle/>
        <a:p>
          <a:pPr marL="285750" lvl="1" indent="-285750" algn="just" defTabSz="1244600">
            <a:lnSpc>
              <a:spcPct val="90000"/>
            </a:lnSpc>
            <a:spcBef>
              <a:spcPct val="0"/>
            </a:spcBef>
            <a:spcAft>
              <a:spcPct val="15000"/>
            </a:spcAft>
            <a:buChar char="••"/>
          </a:pPr>
          <a:r>
            <a:rPr lang="ru-RU" sz="2800" b="1" i="0" kern="1200" dirty="0" smtClean="0">
              <a:solidFill>
                <a:schemeClr val="tx1"/>
              </a:solidFill>
            </a:rPr>
            <a:t>Продукт определенно содержит признаки №№ 1-9. Факт использования признака № 10 можно проверить путем измерения. При условии совпадения признака № 10, ПМ использована в продукте</a:t>
          </a:r>
          <a:endParaRPr lang="ru-RU" sz="2800" b="1" i="0" kern="1200" dirty="0">
            <a:solidFill>
              <a:schemeClr val="tx1"/>
            </a:solidFill>
          </a:endParaRPr>
        </a:p>
      </dsp:txBody>
      <dsp:txXfrm>
        <a:off x="0" y="1761832"/>
        <a:ext cx="10845800" cy="3122437"/>
      </dsp:txXfrm>
    </dsp:sp>
    <dsp:sp modelId="{09742D49-A51F-4D37-8C6B-5FC2E2DD9964}">
      <dsp:nvSpPr>
        <dsp:cNvPr id="0" name=""/>
        <dsp:cNvSpPr/>
      </dsp:nvSpPr>
      <dsp:spPr>
        <a:xfrm>
          <a:off x="542290" y="1199029"/>
          <a:ext cx="7592060" cy="1522203"/>
        </a:xfrm>
        <a:prstGeom prst="roundRect">
          <a:avLst/>
        </a:prstGeom>
        <a:solidFill>
          <a:schemeClr val="lt1">
            <a:hueOff val="0"/>
            <a:satOff val="0"/>
            <a:lumOff val="0"/>
            <a:alphaOff val="0"/>
          </a:schemeClr>
        </a:solidFill>
        <a:ln w="400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62" tIns="0" rIns="286962" bIns="0" numCol="1" spcCol="1270" anchor="ctr" anchorCtr="0">
          <a:noAutofit/>
        </a:bodyPr>
        <a:lstStyle/>
        <a:p>
          <a:pPr lvl="0" algn="ctr" defTabSz="1778000">
            <a:lnSpc>
              <a:spcPct val="90000"/>
            </a:lnSpc>
            <a:spcBef>
              <a:spcPct val="0"/>
            </a:spcBef>
            <a:spcAft>
              <a:spcPct val="35000"/>
            </a:spcAft>
          </a:pPr>
          <a:r>
            <a:rPr lang="ru-RU" sz="4000" b="1" kern="1200" dirty="0" smtClean="0">
              <a:solidFill>
                <a:schemeClr val="accent1">
                  <a:lumMod val="75000"/>
                </a:schemeClr>
              </a:solidFill>
            </a:rPr>
            <a:t>Условный вывод</a:t>
          </a:r>
          <a:endParaRPr lang="ru-RU" sz="4000" b="1" kern="1200" dirty="0">
            <a:solidFill>
              <a:schemeClr val="accent1">
                <a:lumMod val="75000"/>
              </a:schemeClr>
            </a:solidFill>
          </a:endParaRPr>
        </a:p>
      </dsp:txBody>
      <dsp:txXfrm>
        <a:off x="616598" y="1273337"/>
        <a:ext cx="7443444" cy="137358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36DBA-3479-447D-BDE3-B57EF647692F}">
      <dsp:nvSpPr>
        <dsp:cNvPr id="0" name=""/>
        <dsp:cNvSpPr/>
      </dsp:nvSpPr>
      <dsp:spPr>
        <a:xfrm>
          <a:off x="0" y="1764959"/>
          <a:ext cx="10845800" cy="3583125"/>
        </a:xfrm>
        <a:prstGeom prst="rect">
          <a:avLst/>
        </a:prstGeom>
        <a:solidFill>
          <a:schemeClr val="accent1">
            <a:alpha val="90000"/>
            <a:tint val="4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1755" tIns="1353820" rIns="841755" bIns="199136" numCol="1" spcCol="1270" anchor="t" anchorCtr="0">
          <a:noAutofit/>
        </a:bodyPr>
        <a:lstStyle/>
        <a:p>
          <a:pPr marL="285750" lvl="1" indent="-285750" algn="just" defTabSz="1244600">
            <a:lnSpc>
              <a:spcPct val="90000"/>
            </a:lnSpc>
            <a:spcBef>
              <a:spcPct val="0"/>
            </a:spcBef>
            <a:spcAft>
              <a:spcPct val="15000"/>
            </a:spcAft>
            <a:buChar char="••"/>
          </a:pPr>
          <a:r>
            <a:rPr lang="ru-RU" sz="2800" b="1" i="0" kern="1200" dirty="0" smtClean="0">
              <a:solidFill>
                <a:schemeClr val="tx1"/>
              </a:solidFill>
            </a:rPr>
            <a:t>Из-за неясности формулировки признака ПМ невозможно установить, содержит ли продукт этот признак. Следовательно, определенный вывод об использовании ПМ в продукте принципиально невозможен</a:t>
          </a:r>
          <a:endParaRPr lang="ru-RU" sz="2800" b="1" i="0" kern="1200" dirty="0">
            <a:solidFill>
              <a:schemeClr val="tx1"/>
            </a:solidFill>
          </a:endParaRPr>
        </a:p>
      </dsp:txBody>
      <dsp:txXfrm>
        <a:off x="0" y="1764959"/>
        <a:ext cx="10845800" cy="3583125"/>
      </dsp:txXfrm>
    </dsp:sp>
    <dsp:sp modelId="{09742D49-A51F-4D37-8C6B-5FC2E2DD9964}">
      <dsp:nvSpPr>
        <dsp:cNvPr id="0" name=""/>
        <dsp:cNvSpPr/>
      </dsp:nvSpPr>
      <dsp:spPr>
        <a:xfrm>
          <a:off x="542290" y="735215"/>
          <a:ext cx="7592060" cy="1989143"/>
        </a:xfrm>
        <a:prstGeom prst="roundRect">
          <a:avLst/>
        </a:prstGeom>
        <a:solidFill>
          <a:schemeClr val="lt1">
            <a:hueOff val="0"/>
            <a:satOff val="0"/>
            <a:lumOff val="0"/>
            <a:alphaOff val="0"/>
          </a:schemeClr>
        </a:solidFill>
        <a:ln w="400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62" tIns="0" rIns="286962" bIns="0" numCol="1" spcCol="1270" anchor="ctr" anchorCtr="0">
          <a:noAutofit/>
        </a:bodyPr>
        <a:lstStyle/>
        <a:p>
          <a:pPr lvl="0" algn="ctr" defTabSz="1778000">
            <a:lnSpc>
              <a:spcPct val="90000"/>
            </a:lnSpc>
            <a:spcBef>
              <a:spcPct val="0"/>
            </a:spcBef>
            <a:spcAft>
              <a:spcPct val="35000"/>
            </a:spcAft>
          </a:pPr>
          <a:r>
            <a:rPr lang="ru-RU" sz="4000" b="1" kern="1200" dirty="0" smtClean="0">
              <a:solidFill>
                <a:schemeClr val="accent1">
                  <a:lumMod val="75000"/>
                </a:schemeClr>
              </a:solidFill>
            </a:rPr>
            <a:t>Принципиальная невозможность определенного вывода</a:t>
          </a:r>
          <a:endParaRPr lang="ru-RU" sz="4000" b="1" kern="1200" dirty="0">
            <a:solidFill>
              <a:schemeClr val="accent1">
                <a:lumMod val="75000"/>
              </a:schemeClr>
            </a:solidFill>
          </a:endParaRPr>
        </a:p>
      </dsp:txBody>
      <dsp:txXfrm>
        <a:off x="639392" y="832317"/>
        <a:ext cx="7397856" cy="17949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4B3CE5-A70E-4798-827C-4ABB5388D2CD}">
      <dsp:nvSpPr>
        <dsp:cNvPr id="0" name=""/>
        <dsp:cNvSpPr/>
      </dsp:nvSpPr>
      <dsp:spPr>
        <a:xfrm>
          <a:off x="3347" y="219337"/>
          <a:ext cx="8218169" cy="893576"/>
        </a:xfrm>
        <a:prstGeom prst="roundRect">
          <a:avLst>
            <a:gd name="adj" fmla="val 10000"/>
          </a:avLst>
        </a:prstGeom>
        <a:solidFill>
          <a:schemeClr val="tx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ru-RU" sz="4000" kern="1200" dirty="0" smtClean="0">
              <a:effectLst>
                <a:outerShdw blurRad="38100" dist="38100" dir="2700000" algn="tl">
                  <a:srgbClr val="000000">
                    <a:alpha val="43137"/>
                  </a:srgbClr>
                </a:outerShdw>
              </a:effectLst>
            </a:rPr>
            <a:t>Нормативно-правовая база</a:t>
          </a:r>
          <a:endParaRPr lang="ru-RU" sz="4000" kern="1200" dirty="0">
            <a:effectLst>
              <a:outerShdw blurRad="38100" dist="38100" dir="2700000" algn="tl">
                <a:srgbClr val="000000">
                  <a:alpha val="43137"/>
                </a:srgbClr>
              </a:outerShdw>
            </a:effectLst>
          </a:endParaRPr>
        </a:p>
      </dsp:txBody>
      <dsp:txXfrm>
        <a:off x="29519" y="245509"/>
        <a:ext cx="8165825" cy="841232"/>
      </dsp:txXfrm>
    </dsp:sp>
    <dsp:sp modelId="{48EE40CC-0120-47FB-9279-09F0D3864F71}">
      <dsp:nvSpPr>
        <dsp:cNvPr id="0" name=""/>
        <dsp:cNvSpPr/>
      </dsp:nvSpPr>
      <dsp:spPr>
        <a:xfrm>
          <a:off x="825163" y="1112914"/>
          <a:ext cx="743768" cy="796721"/>
        </a:xfrm>
        <a:custGeom>
          <a:avLst/>
          <a:gdLst/>
          <a:ahLst/>
          <a:cxnLst/>
          <a:rect l="0" t="0" r="0" b="0"/>
          <a:pathLst>
            <a:path>
              <a:moveTo>
                <a:pt x="0" y="0"/>
              </a:moveTo>
              <a:lnTo>
                <a:pt x="0" y="796721"/>
              </a:lnTo>
              <a:lnTo>
                <a:pt x="743768" y="796721"/>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DE4914-292F-4A6F-B3C5-46BCDD1A4488}">
      <dsp:nvSpPr>
        <dsp:cNvPr id="0" name=""/>
        <dsp:cNvSpPr/>
      </dsp:nvSpPr>
      <dsp:spPr>
        <a:xfrm>
          <a:off x="1568932" y="1379932"/>
          <a:ext cx="9417523" cy="1059406"/>
        </a:xfrm>
        <a:prstGeom prst="roundRect">
          <a:avLst>
            <a:gd name="adj" fmla="val 10000"/>
          </a:avLst>
        </a:prstGeom>
        <a:solidFill>
          <a:schemeClr val="lt1">
            <a:alpha val="90000"/>
            <a:hueOff val="0"/>
            <a:satOff val="0"/>
            <a:lumOff val="0"/>
            <a:alphaOff val="0"/>
          </a:schemeClr>
        </a:solidFill>
        <a:ln w="400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just" defTabSz="1244600">
            <a:lnSpc>
              <a:spcPct val="90000"/>
            </a:lnSpc>
            <a:spcBef>
              <a:spcPct val="0"/>
            </a:spcBef>
            <a:spcAft>
              <a:spcPts val="0"/>
            </a:spcAft>
          </a:pPr>
          <a:r>
            <a:rPr lang="ru-RU" sz="2800" b="1" kern="1200" dirty="0" smtClean="0"/>
            <a:t>Для ПМ теперь не применяется </a:t>
          </a:r>
          <a:r>
            <a:rPr lang="ru-RU" sz="2800" b="1" kern="1200" dirty="0" smtClean="0">
              <a:solidFill>
                <a:schemeClr val="accent2">
                  <a:lumMod val="75000"/>
                </a:schemeClr>
              </a:solidFill>
            </a:rPr>
            <a:t>правило эквивалентов </a:t>
          </a:r>
        </a:p>
        <a:p>
          <a:pPr lvl="0" algn="just" defTabSz="1244600">
            <a:lnSpc>
              <a:spcPct val="90000"/>
            </a:lnSpc>
            <a:spcBef>
              <a:spcPct val="0"/>
            </a:spcBef>
            <a:spcAft>
              <a:spcPts val="0"/>
            </a:spcAft>
          </a:pPr>
          <a:r>
            <a:rPr lang="ru-RU" sz="2800" b="1" kern="1200" dirty="0" smtClean="0"/>
            <a:t>(п.3 ст. 1358 ГК)</a:t>
          </a:r>
          <a:endParaRPr lang="ru-RU" sz="2800" b="1" kern="1200" dirty="0"/>
        </a:p>
      </dsp:txBody>
      <dsp:txXfrm>
        <a:off x="1599961" y="1410961"/>
        <a:ext cx="9355465" cy="997348"/>
      </dsp:txXfrm>
    </dsp:sp>
    <dsp:sp modelId="{3BAD93F5-C56B-4133-B16B-2CBA3A673C44}">
      <dsp:nvSpPr>
        <dsp:cNvPr id="0" name=""/>
        <dsp:cNvSpPr/>
      </dsp:nvSpPr>
      <dsp:spPr>
        <a:xfrm>
          <a:off x="825163" y="1112914"/>
          <a:ext cx="733588" cy="2205355"/>
        </a:xfrm>
        <a:custGeom>
          <a:avLst/>
          <a:gdLst/>
          <a:ahLst/>
          <a:cxnLst/>
          <a:rect l="0" t="0" r="0" b="0"/>
          <a:pathLst>
            <a:path>
              <a:moveTo>
                <a:pt x="0" y="0"/>
              </a:moveTo>
              <a:lnTo>
                <a:pt x="0" y="2205355"/>
              </a:lnTo>
              <a:lnTo>
                <a:pt x="733588" y="2205355"/>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CEC48E-A149-44C3-83A3-8272357AC326}">
      <dsp:nvSpPr>
        <dsp:cNvPr id="0" name=""/>
        <dsp:cNvSpPr/>
      </dsp:nvSpPr>
      <dsp:spPr>
        <a:xfrm>
          <a:off x="1558752" y="2635872"/>
          <a:ext cx="9424072" cy="1364795"/>
        </a:xfrm>
        <a:prstGeom prst="roundRect">
          <a:avLst>
            <a:gd name="adj" fmla="val 10000"/>
          </a:avLst>
        </a:prstGeom>
        <a:solidFill>
          <a:schemeClr val="lt1">
            <a:alpha val="90000"/>
            <a:hueOff val="0"/>
            <a:satOff val="0"/>
            <a:lumOff val="0"/>
            <a:alphaOff val="0"/>
          </a:schemeClr>
        </a:solidFill>
        <a:ln w="400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l" defTabSz="1244600">
            <a:lnSpc>
              <a:spcPct val="90000"/>
            </a:lnSpc>
            <a:spcBef>
              <a:spcPct val="0"/>
            </a:spcBef>
            <a:spcAft>
              <a:spcPts val="0"/>
            </a:spcAft>
          </a:pPr>
          <a:r>
            <a:rPr lang="ru-RU" sz="2800" b="1" kern="1200" dirty="0" smtClean="0"/>
            <a:t>При установлении факта использования ПМ патентную формулу следует толковать с учетом </a:t>
          </a:r>
          <a:r>
            <a:rPr lang="ru-RU" sz="2800" b="1" kern="1200" dirty="0" smtClean="0">
              <a:solidFill>
                <a:schemeClr val="accent3"/>
              </a:solidFill>
            </a:rPr>
            <a:t>описания и чертежей  </a:t>
          </a:r>
          <a:r>
            <a:rPr lang="ru-RU" sz="2800" b="1" kern="1200" dirty="0" smtClean="0"/>
            <a:t>(п.2 ст. 1354 ГК)</a:t>
          </a:r>
          <a:endParaRPr lang="ru-RU" sz="2800" b="1" kern="1200" dirty="0"/>
        </a:p>
      </dsp:txBody>
      <dsp:txXfrm>
        <a:off x="1598725" y="2675845"/>
        <a:ext cx="9344126" cy="1284849"/>
      </dsp:txXfrm>
    </dsp:sp>
    <dsp:sp modelId="{5179007C-1C06-4D05-B793-25CF88E40898}">
      <dsp:nvSpPr>
        <dsp:cNvPr id="0" name=""/>
        <dsp:cNvSpPr/>
      </dsp:nvSpPr>
      <dsp:spPr>
        <a:xfrm>
          <a:off x="825163" y="1112914"/>
          <a:ext cx="710684" cy="3607560"/>
        </a:xfrm>
        <a:custGeom>
          <a:avLst/>
          <a:gdLst/>
          <a:ahLst/>
          <a:cxnLst/>
          <a:rect l="0" t="0" r="0" b="0"/>
          <a:pathLst>
            <a:path>
              <a:moveTo>
                <a:pt x="0" y="0"/>
              </a:moveTo>
              <a:lnTo>
                <a:pt x="0" y="3607560"/>
              </a:lnTo>
              <a:lnTo>
                <a:pt x="710684" y="3607560"/>
              </a:lnTo>
            </a:path>
          </a:pathLst>
        </a:custGeom>
        <a:noFill/>
        <a:ln w="400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949993-7DB4-4FFD-B502-A28DDCB3B672}">
      <dsp:nvSpPr>
        <dsp:cNvPr id="0" name=""/>
        <dsp:cNvSpPr/>
      </dsp:nvSpPr>
      <dsp:spPr>
        <a:xfrm>
          <a:off x="1535848" y="4215992"/>
          <a:ext cx="9396506" cy="1008963"/>
        </a:xfrm>
        <a:prstGeom prst="roundRect">
          <a:avLst>
            <a:gd name="adj" fmla="val 10000"/>
          </a:avLst>
        </a:prstGeom>
        <a:solidFill>
          <a:schemeClr val="lt1">
            <a:alpha val="90000"/>
            <a:hueOff val="0"/>
            <a:satOff val="0"/>
            <a:lumOff val="0"/>
            <a:alphaOff val="0"/>
          </a:schemeClr>
        </a:solidFill>
        <a:ln w="400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just" defTabSz="1244600">
            <a:lnSpc>
              <a:spcPct val="100000"/>
            </a:lnSpc>
            <a:spcBef>
              <a:spcPct val="0"/>
            </a:spcBef>
            <a:spcAft>
              <a:spcPts val="0"/>
            </a:spcAft>
          </a:pPr>
          <a:r>
            <a:rPr lang="ru-RU" sz="2800" b="1" kern="1200" dirty="0" smtClean="0"/>
            <a:t>Для ПМ изменился </a:t>
          </a:r>
          <a:r>
            <a:rPr lang="ru-RU" sz="2800" b="1" kern="1200" dirty="0" smtClean="0">
              <a:solidFill>
                <a:schemeClr val="accent4"/>
              </a:solidFill>
            </a:rPr>
            <a:t>перечень видов признаков </a:t>
          </a:r>
          <a:r>
            <a:rPr lang="ru-RU" sz="2800" b="1" kern="1200" dirty="0" smtClean="0"/>
            <a:t>устройства</a:t>
          </a:r>
        </a:p>
        <a:p>
          <a:pPr lvl="0" algn="just" defTabSz="1244600">
            <a:lnSpc>
              <a:spcPct val="100000"/>
            </a:lnSpc>
            <a:spcBef>
              <a:spcPct val="0"/>
            </a:spcBef>
            <a:spcAft>
              <a:spcPts val="0"/>
            </a:spcAft>
          </a:pPr>
          <a:r>
            <a:rPr lang="ru-RU" sz="2800" b="1" kern="1200" dirty="0" smtClean="0"/>
            <a:t>(п. 36 Требований)</a:t>
          </a:r>
          <a:endParaRPr lang="ru-RU" sz="2800" b="1" kern="1200" dirty="0"/>
        </a:p>
      </dsp:txBody>
      <dsp:txXfrm>
        <a:off x="1565400" y="4245544"/>
        <a:ext cx="9337402" cy="9498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8EBD9-A43C-420F-9213-C7709E7A3AC5}">
      <dsp:nvSpPr>
        <dsp:cNvPr id="0" name=""/>
        <dsp:cNvSpPr/>
      </dsp:nvSpPr>
      <dsp:spPr>
        <a:xfrm rot="5400000">
          <a:off x="-246218" y="360098"/>
          <a:ext cx="1641457" cy="1149020"/>
        </a:xfrm>
        <a:prstGeom prst="chevron">
          <a:avLst/>
        </a:prstGeom>
        <a:solidFill>
          <a:schemeClr val="accent2">
            <a:hueOff val="0"/>
            <a:satOff val="0"/>
            <a:lumOff val="0"/>
            <a:alphaOff val="0"/>
          </a:schemeClr>
        </a:solidFill>
        <a:ln w="400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endParaRPr lang="ru-RU" sz="3200" kern="1200" dirty="0"/>
        </a:p>
      </dsp:txBody>
      <dsp:txXfrm rot="-5400000">
        <a:off x="1" y="688389"/>
        <a:ext cx="1149020" cy="492437"/>
      </dsp:txXfrm>
    </dsp:sp>
    <dsp:sp modelId="{8A14A872-6315-4020-AA85-44F7C5425C22}">
      <dsp:nvSpPr>
        <dsp:cNvPr id="0" name=""/>
        <dsp:cNvSpPr/>
      </dsp:nvSpPr>
      <dsp:spPr>
        <a:xfrm rot="5400000">
          <a:off x="5429113" y="-4318504"/>
          <a:ext cx="1288371" cy="9925379"/>
        </a:xfrm>
        <a:prstGeom prst="round2SameRect">
          <a:avLst/>
        </a:prstGeom>
        <a:solidFill>
          <a:schemeClr val="lt1">
            <a:alpha val="90000"/>
            <a:hueOff val="0"/>
            <a:satOff val="0"/>
            <a:lumOff val="0"/>
            <a:alphaOff val="0"/>
          </a:schemeClr>
        </a:solidFill>
        <a:ln w="400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ts val="0"/>
            </a:spcAft>
            <a:buChar char="••"/>
          </a:pPr>
          <a:r>
            <a:rPr lang="ru-RU" sz="2400" b="1" kern="1200" dirty="0" smtClean="0"/>
            <a:t>Для установления факта использования в спорном продукте ограничиваемся признаками ПМ </a:t>
          </a:r>
          <a:r>
            <a:rPr lang="ru-RU" sz="2400" b="1" kern="1200" dirty="0" smtClean="0">
              <a:solidFill>
                <a:srgbClr val="0070C0"/>
              </a:solidFill>
            </a:rPr>
            <a:t>только</a:t>
          </a:r>
          <a:r>
            <a:rPr lang="ru-RU" sz="2400" b="1" kern="1200" dirty="0" smtClean="0"/>
            <a:t> </a:t>
          </a:r>
          <a:r>
            <a:rPr lang="ru-RU" sz="2400" b="1" kern="1200" dirty="0" smtClean="0">
              <a:solidFill>
                <a:srgbClr val="0070C0"/>
              </a:solidFill>
            </a:rPr>
            <a:t>из </a:t>
          </a:r>
          <a:r>
            <a:rPr lang="ru-RU" sz="2400" b="1" i="0" kern="1200" dirty="0" smtClean="0">
              <a:solidFill>
                <a:srgbClr val="0070C0"/>
              </a:solidFill>
            </a:rPr>
            <a:t>независимого пункта </a:t>
          </a:r>
          <a:r>
            <a:rPr lang="ru-RU" sz="2400" b="1" kern="1200" dirty="0" smtClean="0">
              <a:solidFill>
                <a:srgbClr val="0070C0"/>
              </a:solidFill>
            </a:rPr>
            <a:t>формулы</a:t>
          </a:r>
          <a:r>
            <a:rPr lang="ru-RU" sz="2400" b="1" kern="1200" dirty="0" smtClean="0"/>
            <a:t> (п.3. ст. 1358 ГК РФ). </a:t>
          </a:r>
          <a:endParaRPr lang="ru-RU" sz="2400" b="1" kern="1200" dirty="0"/>
        </a:p>
      </dsp:txBody>
      <dsp:txXfrm rot="-5400000">
        <a:off x="1110610" y="62892"/>
        <a:ext cx="9862486" cy="1162585"/>
      </dsp:txXfrm>
    </dsp:sp>
    <dsp:sp modelId="{06F5689E-F87D-4A36-BB33-1E98C9A477F0}">
      <dsp:nvSpPr>
        <dsp:cNvPr id="0" name=""/>
        <dsp:cNvSpPr/>
      </dsp:nvSpPr>
      <dsp:spPr>
        <a:xfrm rot="5400000">
          <a:off x="-246218" y="2017236"/>
          <a:ext cx="1641457" cy="1149020"/>
        </a:xfrm>
        <a:prstGeom prst="chevron">
          <a:avLst/>
        </a:prstGeom>
        <a:solidFill>
          <a:schemeClr val="accent3">
            <a:hueOff val="0"/>
            <a:satOff val="0"/>
            <a:lumOff val="0"/>
            <a:alphaOff val="0"/>
          </a:schemeClr>
        </a:solidFill>
        <a:ln w="400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endParaRPr lang="ru-RU" sz="3200" kern="1200" dirty="0"/>
        </a:p>
      </dsp:txBody>
      <dsp:txXfrm rot="-5400000">
        <a:off x="1" y="2345527"/>
        <a:ext cx="1149020" cy="492437"/>
      </dsp:txXfrm>
    </dsp:sp>
    <dsp:sp modelId="{12C1A6F1-CCF4-4A1C-A8B2-41E033A4F8AD}">
      <dsp:nvSpPr>
        <dsp:cNvPr id="0" name=""/>
        <dsp:cNvSpPr/>
      </dsp:nvSpPr>
      <dsp:spPr>
        <a:xfrm rot="5400000">
          <a:off x="5382254" y="-2597669"/>
          <a:ext cx="1458912" cy="9925379"/>
        </a:xfrm>
        <a:prstGeom prst="round2SameRect">
          <a:avLst/>
        </a:prstGeom>
        <a:solidFill>
          <a:schemeClr val="lt1">
            <a:alpha val="90000"/>
            <a:hueOff val="0"/>
            <a:satOff val="0"/>
            <a:lumOff val="0"/>
            <a:alphaOff val="0"/>
          </a:schemeClr>
        </a:solidFill>
        <a:ln w="400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ru-RU" sz="2400" b="1" kern="1200" dirty="0" smtClean="0"/>
            <a:t>Формулу «расшифровываем»: выделяем из ее словесной формулировки признаки ПМ, руководствуясь (но не ограничиваясь) </a:t>
          </a:r>
          <a:r>
            <a:rPr lang="ru-RU" sz="2400" b="1" kern="1200" dirty="0" smtClean="0">
              <a:solidFill>
                <a:schemeClr val="accent3">
                  <a:lumMod val="75000"/>
                </a:schemeClr>
              </a:solidFill>
            </a:rPr>
            <a:t>перечнем видов признаков устройства</a:t>
          </a:r>
          <a:r>
            <a:rPr lang="ru-RU" sz="2400" b="1" kern="1200" dirty="0" smtClean="0"/>
            <a:t>. «Нарезка» формулы на последовательные словесные фрагменты – ошибочный подход.</a:t>
          </a:r>
          <a:endParaRPr lang="ru-RU" sz="2400" b="1" kern="1200" dirty="0"/>
        </a:p>
      </dsp:txBody>
      <dsp:txXfrm rot="-5400000">
        <a:off x="1149021" y="1706782"/>
        <a:ext cx="9854161" cy="1316476"/>
      </dsp:txXfrm>
    </dsp:sp>
    <dsp:sp modelId="{ADE9B537-BFEF-457B-A1BC-03FE7A3898D3}">
      <dsp:nvSpPr>
        <dsp:cNvPr id="0" name=""/>
        <dsp:cNvSpPr/>
      </dsp:nvSpPr>
      <dsp:spPr>
        <a:xfrm rot="5400000">
          <a:off x="-246218" y="3478392"/>
          <a:ext cx="1641457" cy="1149020"/>
        </a:xfrm>
        <a:prstGeom prst="chevron">
          <a:avLst/>
        </a:prstGeom>
        <a:solidFill>
          <a:schemeClr val="accent4">
            <a:hueOff val="0"/>
            <a:satOff val="0"/>
            <a:lumOff val="0"/>
            <a:alphaOff val="0"/>
          </a:schemeClr>
        </a:solidFill>
        <a:ln w="400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endParaRPr lang="ru-RU" sz="3200" kern="1200" dirty="0"/>
        </a:p>
      </dsp:txBody>
      <dsp:txXfrm rot="-5400000">
        <a:off x="1" y="3806683"/>
        <a:ext cx="1149020" cy="492437"/>
      </dsp:txXfrm>
    </dsp:sp>
    <dsp:sp modelId="{12D89C6B-33B4-469F-8E1B-662F38BB644E}">
      <dsp:nvSpPr>
        <dsp:cNvPr id="0" name=""/>
        <dsp:cNvSpPr/>
      </dsp:nvSpPr>
      <dsp:spPr>
        <a:xfrm rot="5400000">
          <a:off x="5645555" y="-1080328"/>
          <a:ext cx="932309" cy="9925379"/>
        </a:xfrm>
        <a:prstGeom prst="round2SameRect">
          <a:avLst/>
        </a:prstGeom>
        <a:solidFill>
          <a:schemeClr val="lt1">
            <a:alpha val="90000"/>
            <a:hueOff val="0"/>
            <a:satOff val="0"/>
            <a:lumOff val="0"/>
            <a:alphaOff val="0"/>
          </a:schemeClr>
        </a:solidFill>
        <a:ln w="400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ru-RU" sz="2400" b="1" kern="1200" dirty="0" smtClean="0"/>
            <a:t>На данном этапе выявляем </a:t>
          </a:r>
          <a:r>
            <a:rPr lang="ru-RU" sz="2400" b="1" kern="1200" dirty="0" smtClean="0">
              <a:solidFill>
                <a:schemeClr val="accent4">
                  <a:lumMod val="75000"/>
                </a:schemeClr>
              </a:solidFill>
            </a:rPr>
            <a:t>все</a:t>
          </a:r>
          <a:r>
            <a:rPr lang="ru-RU" sz="2400" b="1" kern="1200" dirty="0" smtClean="0"/>
            <a:t> признаки, приведенные в независимом пункте. </a:t>
          </a:r>
          <a:endParaRPr lang="ru-RU" sz="2400" b="1" kern="1200" dirty="0"/>
        </a:p>
      </dsp:txBody>
      <dsp:txXfrm rot="-5400000">
        <a:off x="1149020" y="3461719"/>
        <a:ext cx="9879867" cy="8412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23A36D-DBB6-4ACF-B5AF-5DD950802BB6}">
      <dsp:nvSpPr>
        <dsp:cNvPr id="0" name=""/>
        <dsp:cNvSpPr/>
      </dsp:nvSpPr>
      <dsp:spPr>
        <a:xfrm rot="16200000">
          <a:off x="-1382794" y="1387012"/>
          <a:ext cx="4978400" cy="2204375"/>
        </a:xfrm>
        <a:prstGeom prst="flowChartManualOperation">
          <a:avLst/>
        </a:prstGeom>
        <a:solidFill>
          <a:schemeClr val="tx2"/>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2400" b="1" kern="1200" dirty="0" smtClean="0"/>
            <a:t>Эксперт исследует спорный продукт в натуре, не ограничивается чертежами и описанием</a:t>
          </a:r>
        </a:p>
        <a:p>
          <a:pPr lvl="0">
            <a:spcBef>
              <a:spcPct val="0"/>
            </a:spcBef>
          </a:pPr>
          <a:endParaRPr lang="ru-RU" kern="1200" dirty="0"/>
        </a:p>
      </dsp:txBody>
      <dsp:txXfrm rot="5400000">
        <a:off x="4218" y="995680"/>
        <a:ext cx="2204375" cy="2987040"/>
      </dsp:txXfrm>
    </dsp:sp>
    <dsp:sp modelId="{A5E10339-DCDA-4EED-9174-697DBFD9EB17}">
      <dsp:nvSpPr>
        <dsp:cNvPr id="0" name=""/>
        <dsp:cNvSpPr/>
      </dsp:nvSpPr>
      <dsp:spPr>
        <a:xfrm rot="16200000">
          <a:off x="949079" y="1398747"/>
          <a:ext cx="4978400" cy="2180904"/>
        </a:xfrm>
        <a:prstGeom prst="flowChartManualOperation">
          <a:avLst/>
        </a:prstGeom>
        <a:solidFill>
          <a:schemeClr val="accent1"/>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2400" b="1" kern="1200" dirty="0" smtClean="0"/>
            <a:t>При осмотре устройства </a:t>
          </a:r>
          <a:r>
            <a:rPr lang="ru-RU" sz="2400" b="1" kern="1200" dirty="0" err="1" smtClean="0"/>
            <a:t>рекомендует-ся</a:t>
          </a:r>
          <a:r>
            <a:rPr lang="ru-RU" sz="2400" b="1" kern="1200" dirty="0" smtClean="0"/>
            <a:t> сделать фотографии</a:t>
          </a:r>
          <a:endParaRPr lang="ru-RU" sz="2400" b="1" kern="1200" dirty="0"/>
        </a:p>
      </dsp:txBody>
      <dsp:txXfrm rot="5400000">
        <a:off x="2347827" y="995679"/>
        <a:ext cx="2180904" cy="2987040"/>
      </dsp:txXfrm>
    </dsp:sp>
    <dsp:sp modelId="{D3D39D92-BEA6-4881-AE01-FA8865433C81}">
      <dsp:nvSpPr>
        <dsp:cNvPr id="0" name=""/>
        <dsp:cNvSpPr/>
      </dsp:nvSpPr>
      <dsp:spPr>
        <a:xfrm rot="16200000">
          <a:off x="5422773" y="1449273"/>
          <a:ext cx="4978400" cy="2079852"/>
        </a:xfrm>
        <a:prstGeom prst="flowChartManualOperation">
          <a:avLst/>
        </a:prstGeom>
        <a:solidFill>
          <a:schemeClr val="accent4">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0" tIns="0" rIns="412750" bIns="0" numCol="1" spcCol="1270" anchor="t" anchorCtr="0">
          <a:noAutofit/>
        </a:bodyPr>
        <a:lstStyle/>
        <a:p>
          <a:pPr lvl="0" algn="l" defTabSz="2889250">
            <a:lnSpc>
              <a:spcPct val="90000"/>
            </a:lnSpc>
            <a:spcBef>
              <a:spcPct val="0"/>
            </a:spcBef>
            <a:spcAft>
              <a:spcPct val="35000"/>
            </a:spcAft>
          </a:pPr>
          <a:endParaRPr lang="ru-RU" sz="6500" kern="1200"/>
        </a:p>
        <a:p>
          <a:pPr marL="285750" lvl="1" indent="-285750" algn="l" defTabSz="2266950">
            <a:lnSpc>
              <a:spcPct val="90000"/>
            </a:lnSpc>
            <a:spcBef>
              <a:spcPct val="0"/>
            </a:spcBef>
            <a:spcAft>
              <a:spcPct val="15000"/>
            </a:spcAft>
            <a:buChar char="••"/>
          </a:pPr>
          <a:endParaRPr lang="ru-RU" sz="5100" kern="1200"/>
        </a:p>
      </dsp:txBody>
      <dsp:txXfrm rot="5400000">
        <a:off x="6872047" y="995679"/>
        <a:ext cx="2079852" cy="2987040"/>
      </dsp:txXfrm>
    </dsp:sp>
    <dsp:sp modelId="{13CA71C7-8C2B-4239-94DC-C71F5C9D810D}">
      <dsp:nvSpPr>
        <dsp:cNvPr id="0" name=""/>
        <dsp:cNvSpPr/>
      </dsp:nvSpPr>
      <dsp:spPr>
        <a:xfrm rot="16200000">
          <a:off x="3221168" y="1468934"/>
          <a:ext cx="4978400" cy="2040531"/>
        </a:xfrm>
        <a:prstGeom prst="flowChartManualOperation">
          <a:avLst/>
        </a:prstGeom>
        <a:solidFill>
          <a:schemeClr val="accent5">
            <a:lumMod val="7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l" defTabSz="1066800">
            <a:lnSpc>
              <a:spcPct val="100000"/>
            </a:lnSpc>
            <a:spcBef>
              <a:spcPct val="0"/>
            </a:spcBef>
            <a:spcAft>
              <a:spcPts val="0"/>
            </a:spcAft>
          </a:pPr>
          <a:r>
            <a:rPr lang="ru-RU" sz="2400" b="1" kern="1200" dirty="0" err="1" smtClean="0"/>
            <a:t>Исследова-ние</a:t>
          </a:r>
          <a:r>
            <a:rPr lang="ru-RU" sz="2400" b="1" kern="1200" dirty="0" smtClean="0"/>
            <a:t> должно быть понятно, наглядно </a:t>
          </a:r>
        </a:p>
        <a:p>
          <a:pPr lvl="0" algn="l" defTabSz="1066800">
            <a:lnSpc>
              <a:spcPct val="100000"/>
            </a:lnSpc>
            <a:spcBef>
              <a:spcPct val="0"/>
            </a:spcBef>
            <a:spcAft>
              <a:spcPts val="0"/>
            </a:spcAft>
          </a:pPr>
          <a:r>
            <a:rPr lang="ru-RU" sz="2400" b="1" kern="1200" dirty="0" smtClean="0"/>
            <a:t>и легко проверяемо</a:t>
          </a:r>
          <a:endParaRPr lang="ru-RU" sz="2400" b="1" kern="1200" dirty="0"/>
        </a:p>
      </dsp:txBody>
      <dsp:txXfrm rot="5400000">
        <a:off x="4690102" y="995680"/>
        <a:ext cx="2040531" cy="2987040"/>
      </dsp:txXfrm>
    </dsp:sp>
    <dsp:sp modelId="{E7D7214C-94A6-454D-96C9-138614DE707E}">
      <dsp:nvSpPr>
        <dsp:cNvPr id="0" name=""/>
        <dsp:cNvSpPr/>
      </dsp:nvSpPr>
      <dsp:spPr>
        <a:xfrm rot="16200000">
          <a:off x="7533728" y="1543546"/>
          <a:ext cx="4978400" cy="1891307"/>
        </a:xfrm>
        <a:prstGeom prst="flowChartManualOperation">
          <a:avLst/>
        </a:prstGeom>
        <a:solidFill>
          <a:schemeClr val="accent3">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l" defTabSz="1066800">
            <a:lnSpc>
              <a:spcPct val="100000"/>
            </a:lnSpc>
            <a:spcBef>
              <a:spcPct val="0"/>
            </a:spcBef>
            <a:spcAft>
              <a:spcPts val="0"/>
            </a:spcAft>
          </a:pPr>
          <a:r>
            <a:rPr lang="ru-RU" sz="2400" b="1" kern="1200" dirty="0" smtClean="0"/>
            <a:t>Могут </a:t>
          </a:r>
          <a:r>
            <a:rPr lang="ru-RU" sz="2400" b="1" kern="1200" dirty="0" err="1" smtClean="0"/>
            <a:t>применять-ся</a:t>
          </a:r>
          <a:r>
            <a:rPr lang="ru-RU" sz="2400" b="1" kern="1200" dirty="0" smtClean="0"/>
            <a:t> </a:t>
          </a:r>
          <a:r>
            <a:rPr lang="ru-RU" sz="2400" b="1" kern="1200" dirty="0" err="1" smtClean="0"/>
            <a:t>специ-альные</a:t>
          </a:r>
          <a:r>
            <a:rPr lang="ru-RU" sz="2400" b="1" kern="1200" dirty="0" smtClean="0"/>
            <a:t> </a:t>
          </a:r>
          <a:r>
            <a:rPr lang="ru-RU" sz="2400" b="1" kern="1200" dirty="0" err="1" smtClean="0"/>
            <a:t>физичес-кие</a:t>
          </a:r>
          <a:r>
            <a:rPr lang="ru-RU" sz="2400" b="1" kern="1200" dirty="0" smtClean="0"/>
            <a:t>,  </a:t>
          </a:r>
          <a:r>
            <a:rPr lang="ru-RU" sz="2400" b="1" kern="1200" dirty="0" err="1" smtClean="0"/>
            <a:t>хими-ческие</a:t>
          </a:r>
          <a:r>
            <a:rPr lang="ru-RU" sz="2400" b="1" kern="1200" dirty="0" smtClean="0"/>
            <a:t> и иные методы</a:t>
          </a:r>
          <a:endParaRPr lang="ru-RU" sz="2400" b="1" kern="1200" dirty="0"/>
        </a:p>
      </dsp:txBody>
      <dsp:txXfrm rot="5400000">
        <a:off x="9077274" y="995680"/>
        <a:ext cx="1891307" cy="29870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8EBD9-A43C-420F-9213-C7709E7A3AC5}">
      <dsp:nvSpPr>
        <dsp:cNvPr id="0" name=""/>
        <dsp:cNvSpPr/>
      </dsp:nvSpPr>
      <dsp:spPr>
        <a:xfrm rot="5400000">
          <a:off x="-184485" y="199004"/>
          <a:ext cx="1229903" cy="860932"/>
        </a:xfrm>
        <a:prstGeom prst="chevron">
          <a:avLst/>
        </a:prstGeom>
        <a:solidFill>
          <a:schemeClr val="accent2">
            <a:hueOff val="0"/>
            <a:satOff val="0"/>
            <a:lumOff val="0"/>
            <a:alphaOff val="0"/>
          </a:schemeClr>
        </a:solidFill>
        <a:ln w="400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ru-RU" sz="2400" kern="1200" dirty="0"/>
        </a:p>
      </dsp:txBody>
      <dsp:txXfrm rot="-5400000">
        <a:off x="1" y="444984"/>
        <a:ext cx="860932" cy="368971"/>
      </dsp:txXfrm>
    </dsp:sp>
    <dsp:sp modelId="{8A14A872-6315-4020-AA85-44F7C5425C22}">
      <dsp:nvSpPr>
        <dsp:cNvPr id="0" name=""/>
        <dsp:cNvSpPr/>
      </dsp:nvSpPr>
      <dsp:spPr>
        <a:xfrm rot="5400000">
          <a:off x="5517645" y="-4696238"/>
          <a:ext cx="820990" cy="10213467"/>
        </a:xfrm>
        <a:prstGeom prst="round2SameRect">
          <a:avLst/>
        </a:prstGeom>
        <a:solidFill>
          <a:schemeClr val="lt1">
            <a:alpha val="90000"/>
            <a:hueOff val="0"/>
            <a:satOff val="0"/>
            <a:lumOff val="0"/>
            <a:alphaOff val="0"/>
          </a:schemeClr>
        </a:solidFill>
        <a:ln w="400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ts val="0"/>
            </a:spcAft>
            <a:buChar char="••"/>
          </a:pPr>
          <a:r>
            <a:rPr lang="ru-RU" sz="2800" b="1" kern="1200" dirty="0" smtClean="0"/>
            <a:t>Выявив признаки ПМ, сводим их в таблицу: Признаки ПМ – Вывод о наличии признака в продукте – Примечания</a:t>
          </a:r>
          <a:endParaRPr lang="ru-RU" sz="2800" b="1" kern="1200" dirty="0"/>
        </a:p>
      </dsp:txBody>
      <dsp:txXfrm rot="-5400000">
        <a:off x="821407" y="40077"/>
        <a:ext cx="10173390" cy="740836"/>
      </dsp:txXfrm>
    </dsp:sp>
    <dsp:sp modelId="{06F5689E-F87D-4A36-BB33-1E98C9A477F0}">
      <dsp:nvSpPr>
        <dsp:cNvPr id="0" name=""/>
        <dsp:cNvSpPr/>
      </dsp:nvSpPr>
      <dsp:spPr>
        <a:xfrm rot="5400000">
          <a:off x="-184485" y="1312435"/>
          <a:ext cx="1229903" cy="860932"/>
        </a:xfrm>
        <a:prstGeom prst="chevron">
          <a:avLst/>
        </a:prstGeom>
        <a:solidFill>
          <a:schemeClr val="accent3">
            <a:hueOff val="0"/>
            <a:satOff val="0"/>
            <a:lumOff val="0"/>
            <a:alphaOff val="0"/>
          </a:schemeClr>
        </a:solidFill>
        <a:ln w="400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ru-RU" sz="2400" kern="1200" dirty="0"/>
        </a:p>
      </dsp:txBody>
      <dsp:txXfrm rot="-5400000">
        <a:off x="1" y="1558415"/>
        <a:ext cx="860932" cy="368971"/>
      </dsp:txXfrm>
    </dsp:sp>
    <dsp:sp modelId="{12C1A6F1-CCF4-4A1C-A8B2-41E033A4F8AD}">
      <dsp:nvSpPr>
        <dsp:cNvPr id="0" name=""/>
        <dsp:cNvSpPr/>
      </dsp:nvSpPr>
      <dsp:spPr>
        <a:xfrm rot="5400000">
          <a:off x="5549324" y="-3579064"/>
          <a:ext cx="836683" cy="10213467"/>
        </a:xfrm>
        <a:prstGeom prst="round2SameRect">
          <a:avLst/>
        </a:prstGeom>
        <a:solidFill>
          <a:schemeClr val="lt1">
            <a:alpha val="90000"/>
            <a:hueOff val="0"/>
            <a:satOff val="0"/>
            <a:lumOff val="0"/>
            <a:alphaOff val="0"/>
          </a:schemeClr>
        </a:solidFill>
        <a:ln w="400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ru-RU" sz="2800" b="1" kern="1200" dirty="0" smtClean="0"/>
            <a:t>Если признак ПМ технически идентичен признаку продукта, приходим к выводу о наличии признака</a:t>
          </a:r>
          <a:endParaRPr lang="ru-RU" sz="2800" b="1" kern="1200" dirty="0"/>
        </a:p>
      </dsp:txBody>
      <dsp:txXfrm rot="-5400000">
        <a:off x="860933" y="1150170"/>
        <a:ext cx="10172624" cy="754997"/>
      </dsp:txXfrm>
    </dsp:sp>
    <dsp:sp modelId="{3AC89FE0-6426-4D3E-A24D-A2F5BD465D42}">
      <dsp:nvSpPr>
        <dsp:cNvPr id="0" name=""/>
        <dsp:cNvSpPr/>
      </dsp:nvSpPr>
      <dsp:spPr>
        <a:xfrm rot="5400000">
          <a:off x="-184485" y="2568014"/>
          <a:ext cx="1229903" cy="860932"/>
        </a:xfrm>
        <a:prstGeom prst="chevron">
          <a:avLst/>
        </a:prstGeom>
        <a:solidFill>
          <a:schemeClr val="accent4">
            <a:hueOff val="0"/>
            <a:satOff val="0"/>
            <a:lumOff val="0"/>
            <a:alphaOff val="0"/>
          </a:schemeClr>
        </a:solidFill>
        <a:ln w="400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ru-RU" sz="2400" kern="1200"/>
        </a:p>
      </dsp:txBody>
      <dsp:txXfrm rot="-5400000">
        <a:off x="1" y="2813994"/>
        <a:ext cx="860932" cy="368971"/>
      </dsp:txXfrm>
    </dsp:sp>
    <dsp:sp modelId="{DE63A4B8-558D-4789-BB2B-BD7505EA9181}">
      <dsp:nvSpPr>
        <dsp:cNvPr id="0" name=""/>
        <dsp:cNvSpPr/>
      </dsp:nvSpPr>
      <dsp:spPr>
        <a:xfrm rot="5400000">
          <a:off x="5407176" y="-2323485"/>
          <a:ext cx="1120979" cy="10213467"/>
        </a:xfrm>
        <a:prstGeom prst="round2SameRect">
          <a:avLst/>
        </a:prstGeom>
        <a:solidFill>
          <a:schemeClr val="lt1">
            <a:alpha val="90000"/>
            <a:hueOff val="0"/>
            <a:satOff val="0"/>
            <a:lumOff val="0"/>
            <a:alphaOff val="0"/>
          </a:schemeClr>
        </a:solidFill>
        <a:ln w="400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ru-RU" sz="2800" b="1" kern="1200" dirty="0" smtClean="0"/>
            <a:t>Если в ПМ приведен родовой признак, а в продукте применен видовой признак, то такой признак считается использованным</a:t>
          </a:r>
          <a:endParaRPr lang="ru-RU" sz="2800" b="1" kern="1200" dirty="0"/>
        </a:p>
      </dsp:txBody>
      <dsp:txXfrm rot="-5400000">
        <a:off x="860932" y="2277481"/>
        <a:ext cx="10158745" cy="1011535"/>
      </dsp:txXfrm>
    </dsp:sp>
    <dsp:sp modelId="{ADE9B537-BFEF-457B-A1BC-03FE7A3898D3}">
      <dsp:nvSpPr>
        <dsp:cNvPr id="0" name=""/>
        <dsp:cNvSpPr/>
      </dsp:nvSpPr>
      <dsp:spPr>
        <a:xfrm rot="5400000">
          <a:off x="-184485" y="3827639"/>
          <a:ext cx="1229903" cy="860932"/>
        </a:xfrm>
        <a:prstGeom prst="chevron">
          <a:avLst/>
        </a:prstGeom>
        <a:solidFill>
          <a:schemeClr val="accent5">
            <a:hueOff val="0"/>
            <a:satOff val="0"/>
            <a:lumOff val="0"/>
            <a:alphaOff val="0"/>
          </a:schemeClr>
        </a:solidFill>
        <a:ln w="400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ru-RU" sz="2400" kern="1200" dirty="0"/>
        </a:p>
      </dsp:txBody>
      <dsp:txXfrm rot="-5400000">
        <a:off x="1" y="4073619"/>
        <a:ext cx="860932" cy="368971"/>
      </dsp:txXfrm>
    </dsp:sp>
    <dsp:sp modelId="{12D89C6B-33B4-469F-8E1B-662F38BB644E}">
      <dsp:nvSpPr>
        <dsp:cNvPr id="0" name=""/>
        <dsp:cNvSpPr/>
      </dsp:nvSpPr>
      <dsp:spPr>
        <a:xfrm rot="5400000">
          <a:off x="5403131" y="-1063861"/>
          <a:ext cx="1129069" cy="10213467"/>
        </a:xfrm>
        <a:prstGeom prst="round2SameRect">
          <a:avLst/>
        </a:prstGeom>
        <a:solidFill>
          <a:schemeClr val="lt1">
            <a:alpha val="90000"/>
            <a:hueOff val="0"/>
            <a:satOff val="0"/>
            <a:lumOff val="0"/>
            <a:alphaOff val="0"/>
          </a:schemeClr>
        </a:solidFill>
        <a:ln w="400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ru-RU" sz="2800" b="1" kern="1200" dirty="0" smtClean="0"/>
            <a:t>Если признак ПМ в продукте заменен на иной (даже эквивалентный), делаем вывод об отсутствии использования признака и ПМ в целом</a:t>
          </a:r>
          <a:endParaRPr lang="ru-RU" sz="2800" b="1" kern="1200" dirty="0"/>
        </a:p>
      </dsp:txBody>
      <dsp:txXfrm rot="-5400000">
        <a:off x="860933" y="3533454"/>
        <a:ext cx="10158350" cy="10188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616F2-ED0A-46BF-86EB-2681DB60F957}">
      <dsp:nvSpPr>
        <dsp:cNvPr id="0" name=""/>
        <dsp:cNvSpPr/>
      </dsp:nvSpPr>
      <dsp:spPr>
        <a:xfrm>
          <a:off x="0" y="144619"/>
          <a:ext cx="2347154" cy="2142961"/>
        </a:xfrm>
        <a:prstGeom prst="upArrow">
          <a:avLst/>
        </a:prstGeom>
        <a:solidFill>
          <a:schemeClr val="accent2">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24F857-3D56-4614-ACAF-908C86D98EB4}">
      <dsp:nvSpPr>
        <dsp:cNvPr id="0" name=""/>
        <dsp:cNvSpPr/>
      </dsp:nvSpPr>
      <dsp:spPr>
        <a:xfrm>
          <a:off x="2622444" y="187212"/>
          <a:ext cx="6314514" cy="1985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lvl="0" algn="just" defTabSz="1244600">
            <a:lnSpc>
              <a:spcPct val="90000"/>
            </a:lnSpc>
            <a:spcBef>
              <a:spcPct val="0"/>
            </a:spcBef>
            <a:spcAft>
              <a:spcPct val="35000"/>
            </a:spcAft>
          </a:pPr>
          <a:r>
            <a:rPr lang="ru-RU" sz="2800" b="1" kern="1200" dirty="0" smtClean="0">
              <a:solidFill>
                <a:schemeClr val="tx1"/>
              </a:solidFill>
            </a:rPr>
            <a:t>Несмотря на разницу в терминах в патенте на ПМ и в документах, относящихся к спорному продукту, технически признаки могут быть идентичны</a:t>
          </a:r>
          <a:endParaRPr lang="ru-RU" sz="2800" b="1" kern="1200" dirty="0">
            <a:solidFill>
              <a:schemeClr val="tx1"/>
            </a:solidFill>
          </a:endParaRPr>
        </a:p>
      </dsp:txBody>
      <dsp:txXfrm>
        <a:off x="2622444" y="187212"/>
        <a:ext cx="6314514" cy="1985091"/>
      </dsp:txXfrm>
    </dsp:sp>
    <dsp:sp modelId="{791242EB-2496-454E-8155-E84197EA3DE3}">
      <dsp:nvSpPr>
        <dsp:cNvPr id="0" name=""/>
        <dsp:cNvSpPr/>
      </dsp:nvSpPr>
      <dsp:spPr>
        <a:xfrm>
          <a:off x="725537" y="2467480"/>
          <a:ext cx="2396829" cy="1995239"/>
        </a:xfrm>
        <a:prstGeom prst="downArrow">
          <a:avLst/>
        </a:prstGeom>
        <a:solidFill>
          <a:schemeClr val="accent3">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61608B-76D7-442A-A5EC-4790810C47EB}">
      <dsp:nvSpPr>
        <dsp:cNvPr id="0" name=""/>
        <dsp:cNvSpPr/>
      </dsp:nvSpPr>
      <dsp:spPr>
        <a:xfrm>
          <a:off x="3327435" y="3015809"/>
          <a:ext cx="6733057" cy="12801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lvl="0" algn="just" defTabSz="1244600">
            <a:lnSpc>
              <a:spcPct val="90000"/>
            </a:lnSpc>
            <a:spcBef>
              <a:spcPct val="0"/>
            </a:spcBef>
            <a:spcAft>
              <a:spcPct val="35000"/>
            </a:spcAft>
          </a:pPr>
          <a:r>
            <a:rPr lang="ru-RU" sz="2800" b="1" kern="1200" dirty="0" smtClean="0">
              <a:solidFill>
                <a:schemeClr val="tx1"/>
              </a:solidFill>
            </a:rPr>
            <a:t>И наоборот, одним термином могут быть названы принципиально различные детали, узлы, связи и т.д.</a:t>
          </a:r>
          <a:endParaRPr lang="ru-RU" sz="2800" b="1" kern="1200" dirty="0">
            <a:solidFill>
              <a:schemeClr val="tx1"/>
            </a:solidFill>
          </a:endParaRPr>
        </a:p>
      </dsp:txBody>
      <dsp:txXfrm>
        <a:off x="3327435" y="3015809"/>
        <a:ext cx="6733057" cy="12801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545E2-0094-4D22-8E55-421805F5FC8A}">
      <dsp:nvSpPr>
        <dsp:cNvPr id="0" name=""/>
        <dsp:cNvSpPr/>
      </dsp:nvSpPr>
      <dsp:spPr>
        <a:xfrm>
          <a:off x="0" y="7023"/>
          <a:ext cx="11074400" cy="468000"/>
        </a:xfrm>
        <a:prstGeom prst="roundRect">
          <a:avLst/>
        </a:prstGeom>
        <a:solidFill>
          <a:schemeClr val="accent2">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endParaRPr lang="ru-RU" sz="2500" kern="1200" dirty="0"/>
        </a:p>
      </dsp:txBody>
      <dsp:txXfrm>
        <a:off x="22846" y="29869"/>
        <a:ext cx="11028708" cy="422308"/>
      </dsp:txXfrm>
    </dsp:sp>
    <dsp:sp modelId="{FFC61DE0-C6AF-453D-8FAD-24DB6E9A54F7}">
      <dsp:nvSpPr>
        <dsp:cNvPr id="0" name=""/>
        <dsp:cNvSpPr/>
      </dsp:nvSpPr>
      <dsp:spPr>
        <a:xfrm>
          <a:off x="0" y="475023"/>
          <a:ext cx="11074400" cy="957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1612" tIns="35560" rIns="199136" bIns="35560" numCol="1" spcCol="1270" anchor="t" anchorCtr="0">
          <a:noAutofit/>
        </a:bodyPr>
        <a:lstStyle/>
        <a:p>
          <a:pPr marL="285750" lvl="1" indent="-285750" algn="just" defTabSz="1244600">
            <a:lnSpc>
              <a:spcPct val="100000"/>
            </a:lnSpc>
            <a:spcBef>
              <a:spcPct val="0"/>
            </a:spcBef>
            <a:spcAft>
              <a:spcPts val="0"/>
            </a:spcAft>
            <a:buChar char="••"/>
          </a:pPr>
          <a:r>
            <a:rPr lang="ru-RU" sz="2800" b="1" kern="1200" dirty="0" smtClean="0"/>
            <a:t>Заполняя сопоставительную таблицу, эксперт формулирует промежуточные выводы по каждому признаку</a:t>
          </a:r>
          <a:endParaRPr lang="ru-RU" sz="2800" b="1" kern="1200" dirty="0"/>
        </a:p>
      </dsp:txBody>
      <dsp:txXfrm>
        <a:off x="0" y="475023"/>
        <a:ext cx="11074400" cy="957375"/>
      </dsp:txXfrm>
    </dsp:sp>
    <dsp:sp modelId="{104FB0FA-78CB-41AE-81DF-70FB1D8515B6}">
      <dsp:nvSpPr>
        <dsp:cNvPr id="0" name=""/>
        <dsp:cNvSpPr/>
      </dsp:nvSpPr>
      <dsp:spPr>
        <a:xfrm>
          <a:off x="0" y="1432398"/>
          <a:ext cx="11074400" cy="468000"/>
        </a:xfrm>
        <a:prstGeom prst="roundRect">
          <a:avLst/>
        </a:prstGeom>
        <a:solidFill>
          <a:schemeClr val="accent3">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endParaRPr lang="ru-RU" sz="2500" kern="1200" dirty="0"/>
        </a:p>
      </dsp:txBody>
      <dsp:txXfrm>
        <a:off x="22846" y="1455244"/>
        <a:ext cx="11028708" cy="422308"/>
      </dsp:txXfrm>
    </dsp:sp>
    <dsp:sp modelId="{F2AF4B58-1251-4D72-9B5A-93B0135949A0}">
      <dsp:nvSpPr>
        <dsp:cNvPr id="0" name=""/>
        <dsp:cNvSpPr/>
      </dsp:nvSpPr>
      <dsp:spPr>
        <a:xfrm>
          <a:off x="0" y="1900398"/>
          <a:ext cx="11074400" cy="975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1612" tIns="35560" rIns="199136" bIns="35560" numCol="1" spcCol="1270" anchor="t" anchorCtr="0">
          <a:noAutofit/>
        </a:bodyPr>
        <a:lstStyle/>
        <a:p>
          <a:pPr marL="285750" lvl="1" indent="-285750" algn="just" defTabSz="1244600">
            <a:lnSpc>
              <a:spcPct val="100000"/>
            </a:lnSpc>
            <a:spcBef>
              <a:spcPct val="0"/>
            </a:spcBef>
            <a:spcAft>
              <a:spcPts val="0"/>
            </a:spcAft>
            <a:buChar char="••"/>
          </a:pPr>
          <a:r>
            <a:rPr lang="ru-RU" sz="2800" b="1" kern="1200" dirty="0" smtClean="0"/>
            <a:t>Если </a:t>
          </a:r>
          <a:r>
            <a:rPr lang="ru-RU" sz="2800" b="1" i="0" kern="1200" dirty="0" smtClean="0"/>
            <a:t>все</a:t>
          </a:r>
          <a:r>
            <a:rPr lang="ru-RU" sz="2800" b="1" kern="1200" dirty="0" smtClean="0"/>
            <a:t> промежуточные выводы утвердительные, окончательный вывод утвердительный</a:t>
          </a:r>
          <a:endParaRPr lang="ru-RU" sz="2800" b="1" kern="1200" dirty="0"/>
        </a:p>
      </dsp:txBody>
      <dsp:txXfrm>
        <a:off x="0" y="1900398"/>
        <a:ext cx="11074400" cy="975900"/>
      </dsp:txXfrm>
    </dsp:sp>
    <dsp:sp modelId="{C47E8F11-E71D-41B1-9135-4DB403673D65}">
      <dsp:nvSpPr>
        <dsp:cNvPr id="0" name=""/>
        <dsp:cNvSpPr/>
      </dsp:nvSpPr>
      <dsp:spPr>
        <a:xfrm>
          <a:off x="0" y="2941217"/>
          <a:ext cx="11074400" cy="433503"/>
        </a:xfrm>
        <a:prstGeom prst="roundRect">
          <a:avLst/>
        </a:prstGeom>
        <a:solidFill>
          <a:schemeClr val="accent4">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endParaRPr lang="ru-RU" sz="2500" kern="1200" dirty="0"/>
        </a:p>
      </dsp:txBody>
      <dsp:txXfrm>
        <a:off x="21162" y="2962379"/>
        <a:ext cx="11032076" cy="391179"/>
      </dsp:txXfrm>
    </dsp:sp>
    <dsp:sp modelId="{FDA8DBE3-5446-421D-8DD3-ADE2418821D8}">
      <dsp:nvSpPr>
        <dsp:cNvPr id="0" name=""/>
        <dsp:cNvSpPr/>
      </dsp:nvSpPr>
      <dsp:spPr>
        <a:xfrm>
          <a:off x="0" y="3405653"/>
          <a:ext cx="11074400" cy="957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1612" tIns="35560" rIns="199136" bIns="35560" numCol="1" spcCol="1270" anchor="t" anchorCtr="0">
          <a:noAutofit/>
        </a:bodyPr>
        <a:lstStyle/>
        <a:p>
          <a:pPr marL="0" marR="0" lvl="1" indent="0" algn="just" defTabSz="914400" eaLnBrk="1" fontAlgn="auto" latinLnBrk="0" hangingPunct="1">
            <a:lnSpc>
              <a:spcPct val="100000"/>
            </a:lnSpc>
            <a:spcBef>
              <a:spcPct val="0"/>
            </a:spcBef>
            <a:spcAft>
              <a:spcPts val="0"/>
            </a:spcAft>
            <a:buClrTx/>
            <a:buSzTx/>
            <a:buFontTx/>
            <a:buChar char="••"/>
            <a:tabLst/>
            <a:defRPr/>
          </a:pPr>
          <a:r>
            <a:rPr lang="ru-RU" sz="2800" b="1" kern="1200" dirty="0" smtClean="0"/>
            <a:t> Если </a:t>
          </a:r>
          <a:r>
            <a:rPr lang="ru-RU" sz="2800" b="1" i="0" kern="1200" dirty="0" smtClean="0"/>
            <a:t>хотя бы один </a:t>
          </a:r>
          <a:r>
            <a:rPr lang="ru-RU" sz="2800" b="1" kern="1200" dirty="0" smtClean="0"/>
            <a:t>из промежуточных выводов отрицательный,   окончательный вывод тоже отрицательный</a:t>
          </a:r>
          <a:endParaRPr lang="ru-RU" sz="2800" b="1" i="1" kern="1200" dirty="0"/>
        </a:p>
      </dsp:txBody>
      <dsp:txXfrm>
        <a:off x="0" y="3405653"/>
        <a:ext cx="11074400" cy="957375"/>
      </dsp:txXfrm>
    </dsp:sp>
    <dsp:sp modelId="{5A8C06EA-B949-40CC-B74F-177DE61F015A}">
      <dsp:nvSpPr>
        <dsp:cNvPr id="0" name=""/>
        <dsp:cNvSpPr/>
      </dsp:nvSpPr>
      <dsp:spPr>
        <a:xfrm>
          <a:off x="0" y="4391596"/>
          <a:ext cx="11074400" cy="468000"/>
        </a:xfrm>
        <a:prstGeom prst="round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endParaRPr lang="ru-RU" sz="2500" kern="1200" dirty="0"/>
        </a:p>
      </dsp:txBody>
      <dsp:txXfrm>
        <a:off x="22846" y="4414442"/>
        <a:ext cx="11028708" cy="422308"/>
      </dsp:txXfrm>
    </dsp:sp>
    <dsp:sp modelId="{22F14873-9660-4DD3-886D-AB9D2E7C2A62}">
      <dsp:nvSpPr>
        <dsp:cNvPr id="0" name=""/>
        <dsp:cNvSpPr/>
      </dsp:nvSpPr>
      <dsp:spPr>
        <a:xfrm>
          <a:off x="0" y="4735176"/>
          <a:ext cx="110744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1612" tIns="30480" rIns="170688" bIns="30480" numCol="1" spcCol="1270" anchor="t" anchorCtr="0">
          <a:noAutofit/>
        </a:bodyPr>
        <a:lstStyle/>
        <a:p>
          <a:pPr marL="228600" lvl="1" indent="-228600" algn="just" defTabSz="1066800">
            <a:lnSpc>
              <a:spcPct val="90000"/>
            </a:lnSpc>
            <a:spcBef>
              <a:spcPct val="0"/>
            </a:spcBef>
            <a:spcAft>
              <a:spcPct val="20000"/>
            </a:spcAft>
            <a:buChar char="••"/>
          </a:pPr>
          <a:endParaRPr lang="ru-RU" sz="2400" b="1" kern="1200" dirty="0"/>
        </a:p>
      </dsp:txBody>
      <dsp:txXfrm>
        <a:off x="0" y="4735176"/>
        <a:ext cx="11074400" cy="414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CB3D07-2950-43F1-86DD-6F9DF6515B41}">
      <dsp:nvSpPr>
        <dsp:cNvPr id="0" name=""/>
        <dsp:cNvSpPr/>
      </dsp:nvSpPr>
      <dsp:spPr>
        <a:xfrm>
          <a:off x="0" y="0"/>
          <a:ext cx="5156200" cy="5156200"/>
        </a:xfrm>
        <a:prstGeom prst="triangle">
          <a:avLst/>
        </a:prstGeom>
        <a:solidFill>
          <a:schemeClr val="accent3">
            <a:lumMod val="7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55B94C-3125-449E-8ADE-03892A1C335D}">
      <dsp:nvSpPr>
        <dsp:cNvPr id="0" name=""/>
        <dsp:cNvSpPr/>
      </dsp:nvSpPr>
      <dsp:spPr>
        <a:xfrm>
          <a:off x="808236" y="641352"/>
          <a:ext cx="3351530" cy="1429761"/>
        </a:xfrm>
        <a:prstGeom prst="roundRect">
          <a:avLst/>
        </a:prstGeom>
        <a:solidFill>
          <a:schemeClr val="lt1">
            <a:alpha val="90000"/>
            <a:hueOff val="0"/>
            <a:satOff val="0"/>
            <a:lumOff val="0"/>
            <a:alphaOff val="0"/>
          </a:schemeClr>
        </a:solidFill>
        <a:ln w="400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endParaRPr lang="ru-RU" sz="2400" b="1" kern="1200" dirty="0" smtClean="0"/>
        </a:p>
        <a:p>
          <a:pPr lvl="0" algn="ctr" defTabSz="1066800">
            <a:lnSpc>
              <a:spcPct val="90000"/>
            </a:lnSpc>
            <a:spcBef>
              <a:spcPct val="0"/>
            </a:spcBef>
            <a:spcAft>
              <a:spcPct val="35000"/>
            </a:spcAft>
          </a:pPr>
          <a:r>
            <a:rPr lang="ru-RU" sz="2400" b="1" kern="1200" dirty="0" smtClean="0"/>
            <a:t>- утвердительный </a:t>
          </a:r>
        </a:p>
        <a:p>
          <a:pPr lvl="0" algn="ctr" defTabSz="1066800">
            <a:lnSpc>
              <a:spcPct val="90000"/>
            </a:lnSpc>
            <a:spcBef>
              <a:spcPct val="0"/>
            </a:spcBef>
            <a:spcAft>
              <a:spcPct val="35000"/>
            </a:spcAft>
          </a:pPr>
          <a:r>
            <a:rPr lang="ru-RU" sz="2400" b="1" kern="1200" dirty="0" smtClean="0"/>
            <a:t>- отрицательный</a:t>
          </a:r>
        </a:p>
        <a:p>
          <a:pPr marL="0" marR="0" lvl="0" indent="0" algn="ctr" defTabSz="914400" eaLnBrk="1" fontAlgn="auto" latinLnBrk="0" hangingPunct="1">
            <a:lnSpc>
              <a:spcPct val="100000"/>
            </a:lnSpc>
            <a:spcBef>
              <a:spcPct val="0"/>
            </a:spcBef>
            <a:spcAft>
              <a:spcPts val="0"/>
            </a:spcAft>
            <a:buClrTx/>
            <a:buSzTx/>
            <a:buFontTx/>
            <a:buNone/>
            <a:tabLst/>
            <a:defRPr/>
          </a:pPr>
          <a:r>
            <a:rPr lang="ru-RU" sz="2400" b="1" kern="1200" dirty="0" smtClean="0"/>
            <a:t>- альтернативный </a:t>
          </a:r>
        </a:p>
        <a:p>
          <a:pPr lvl="0" algn="ctr" defTabSz="1066800">
            <a:lnSpc>
              <a:spcPct val="90000"/>
            </a:lnSpc>
            <a:spcBef>
              <a:spcPct val="0"/>
            </a:spcBef>
            <a:spcAft>
              <a:spcPct val="35000"/>
            </a:spcAft>
          </a:pPr>
          <a:endParaRPr lang="ru-RU" sz="2400" kern="1200" dirty="0"/>
        </a:p>
      </dsp:txBody>
      <dsp:txXfrm>
        <a:off x="878031" y="711147"/>
        <a:ext cx="3211940" cy="1290171"/>
      </dsp:txXfrm>
    </dsp:sp>
    <dsp:sp modelId="{536F04F7-A75D-4D62-9398-980042E0A7E0}">
      <dsp:nvSpPr>
        <dsp:cNvPr id="0" name=""/>
        <dsp:cNvSpPr/>
      </dsp:nvSpPr>
      <dsp:spPr>
        <a:xfrm>
          <a:off x="1480721" y="2280994"/>
          <a:ext cx="3351530" cy="1092906"/>
        </a:xfrm>
        <a:prstGeom prst="roundRect">
          <a:avLst/>
        </a:prstGeom>
        <a:solidFill>
          <a:schemeClr val="lt1">
            <a:alpha val="90000"/>
            <a:hueOff val="0"/>
            <a:satOff val="0"/>
            <a:lumOff val="0"/>
            <a:alphaOff val="0"/>
          </a:schemeClr>
        </a:solidFill>
        <a:ln w="400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kern="1200" dirty="0" smtClean="0"/>
            <a:t>- вероятностный  </a:t>
          </a:r>
        </a:p>
        <a:p>
          <a:pPr lvl="0" algn="ctr" defTabSz="1066800">
            <a:lnSpc>
              <a:spcPct val="90000"/>
            </a:lnSpc>
            <a:spcBef>
              <a:spcPct val="0"/>
            </a:spcBef>
            <a:spcAft>
              <a:spcPct val="35000"/>
            </a:spcAft>
          </a:pPr>
          <a:r>
            <a:rPr lang="ru-RU" sz="2400" b="1" kern="1200" dirty="0" smtClean="0"/>
            <a:t> -условный</a:t>
          </a:r>
          <a:endParaRPr lang="ru-RU" sz="2400" kern="1200" dirty="0"/>
        </a:p>
      </dsp:txBody>
      <dsp:txXfrm>
        <a:off x="1534072" y="2334345"/>
        <a:ext cx="3244828" cy="986204"/>
      </dsp:txXfrm>
    </dsp:sp>
    <dsp:sp modelId="{AA489A14-EEEB-4FDF-831D-D3F840CE8CFD}">
      <dsp:nvSpPr>
        <dsp:cNvPr id="0" name=""/>
        <dsp:cNvSpPr/>
      </dsp:nvSpPr>
      <dsp:spPr>
        <a:xfrm>
          <a:off x="2021792" y="3588472"/>
          <a:ext cx="3351530" cy="1247557"/>
        </a:xfrm>
        <a:prstGeom prst="roundRect">
          <a:avLst/>
        </a:prstGeom>
        <a:solidFill>
          <a:schemeClr val="lt1">
            <a:alpha val="90000"/>
            <a:hueOff val="0"/>
            <a:satOff val="0"/>
            <a:lumOff val="0"/>
            <a:alphaOff val="0"/>
          </a:schemeClr>
        </a:solidFill>
        <a:ln w="400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kern="1200" dirty="0" smtClean="0"/>
            <a:t>+ принципиальная невозможность определенного вывода </a:t>
          </a:r>
          <a:endParaRPr lang="ru-RU" sz="2400" kern="1200" dirty="0"/>
        </a:p>
      </dsp:txBody>
      <dsp:txXfrm>
        <a:off x="2082693" y="3649373"/>
        <a:ext cx="3229728" cy="112575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36DBA-3479-447D-BDE3-B57EF647692F}">
      <dsp:nvSpPr>
        <dsp:cNvPr id="0" name=""/>
        <dsp:cNvSpPr/>
      </dsp:nvSpPr>
      <dsp:spPr>
        <a:xfrm>
          <a:off x="138011" y="2122366"/>
          <a:ext cx="10726114" cy="2487639"/>
        </a:xfrm>
        <a:prstGeom prst="rect">
          <a:avLst/>
        </a:prstGeom>
        <a:solidFill>
          <a:schemeClr val="accent2">
            <a:alpha val="90000"/>
            <a:tint val="40000"/>
            <a:hueOff val="0"/>
            <a:satOff val="0"/>
            <a:lumOff val="0"/>
            <a:alphaOff val="0"/>
          </a:schemeClr>
        </a:solidFill>
        <a:ln w="400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0774" tIns="1353820" rIns="850774" bIns="199136" numCol="1" spcCol="1270" anchor="t" anchorCtr="0">
          <a:noAutofit/>
        </a:bodyPr>
        <a:lstStyle/>
        <a:p>
          <a:pPr marL="285750" lvl="1" indent="-285750" algn="just" defTabSz="1244600">
            <a:lnSpc>
              <a:spcPct val="90000"/>
            </a:lnSpc>
            <a:spcBef>
              <a:spcPct val="0"/>
            </a:spcBef>
            <a:spcAft>
              <a:spcPct val="15000"/>
            </a:spcAft>
            <a:buChar char="••"/>
          </a:pPr>
          <a:r>
            <a:rPr lang="ru-RU" sz="2800" b="1" i="0" kern="1200" dirty="0" smtClean="0">
              <a:solidFill>
                <a:schemeClr val="tx1"/>
              </a:solidFill>
            </a:rPr>
            <a:t>ПМ использована в продукте</a:t>
          </a:r>
          <a:endParaRPr lang="ru-RU" sz="2800" b="1" i="0" kern="1200" dirty="0">
            <a:solidFill>
              <a:schemeClr val="tx1"/>
            </a:solidFill>
          </a:endParaRPr>
        </a:p>
      </dsp:txBody>
      <dsp:txXfrm>
        <a:off x="138011" y="2122366"/>
        <a:ext cx="10726114" cy="2487639"/>
      </dsp:txXfrm>
    </dsp:sp>
    <dsp:sp modelId="{09742D49-A51F-4D37-8C6B-5FC2E2DD9964}">
      <dsp:nvSpPr>
        <dsp:cNvPr id="0" name=""/>
        <dsp:cNvSpPr/>
      </dsp:nvSpPr>
      <dsp:spPr>
        <a:xfrm>
          <a:off x="548100" y="1516428"/>
          <a:ext cx="7673411" cy="1522203"/>
        </a:xfrm>
        <a:prstGeom prst="roundRect">
          <a:avLst/>
        </a:prstGeom>
        <a:solidFill>
          <a:schemeClr val="lt1">
            <a:hueOff val="0"/>
            <a:satOff val="0"/>
            <a:lumOff val="0"/>
            <a:alphaOff val="0"/>
          </a:schemeClr>
        </a:solidFill>
        <a:ln w="400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037" tIns="0" rIns="290037" bIns="0" numCol="1" spcCol="1270" anchor="ctr" anchorCtr="0">
          <a:noAutofit/>
        </a:bodyPr>
        <a:lstStyle/>
        <a:p>
          <a:pPr lvl="0" algn="ctr" defTabSz="1778000">
            <a:lnSpc>
              <a:spcPct val="90000"/>
            </a:lnSpc>
            <a:spcBef>
              <a:spcPct val="0"/>
            </a:spcBef>
            <a:spcAft>
              <a:spcPct val="35000"/>
            </a:spcAft>
          </a:pPr>
          <a:r>
            <a:rPr lang="ru-RU" sz="4000" b="1" kern="1200" dirty="0" smtClean="0">
              <a:solidFill>
                <a:schemeClr val="accent1">
                  <a:lumMod val="75000"/>
                </a:schemeClr>
              </a:solidFill>
            </a:rPr>
            <a:t>Утвердительный</a:t>
          </a:r>
          <a:r>
            <a:rPr lang="ru-RU" sz="4000" b="1" kern="1200" baseline="0" dirty="0" smtClean="0">
              <a:solidFill>
                <a:schemeClr val="accent1">
                  <a:lumMod val="75000"/>
                </a:schemeClr>
              </a:solidFill>
            </a:rPr>
            <a:t> вывод</a:t>
          </a:r>
          <a:endParaRPr lang="ru-RU" sz="4000" b="1" kern="1200" dirty="0">
            <a:solidFill>
              <a:schemeClr val="accent1">
                <a:lumMod val="75000"/>
              </a:schemeClr>
            </a:solidFill>
          </a:endParaRPr>
        </a:p>
      </dsp:txBody>
      <dsp:txXfrm>
        <a:off x="622408" y="1590736"/>
        <a:ext cx="7524795" cy="137358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5AF7AF-BD19-4B8A-B44E-B81107DE087A}" type="datetimeFigureOut">
              <a:rPr lang="ru-RU" smtClean="0"/>
              <a:pPr/>
              <a:t>27.06.2017</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F56E1-D8C8-465B-A1D7-70298A9A20C3}" type="slidenum">
              <a:rPr lang="ru-RU" smtClean="0"/>
              <a:pPr/>
              <a:t>‹#›</a:t>
            </a:fld>
            <a:endParaRPr lang="ru-RU"/>
          </a:p>
        </p:txBody>
      </p:sp>
    </p:spTree>
    <p:extLst>
      <p:ext uri="{BB962C8B-B14F-4D97-AF65-F5344CB8AC3E}">
        <p14:creationId xmlns:p14="http://schemas.microsoft.com/office/powerpoint/2010/main" val="4174104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Сегодня в России нет общепризнанной методики </a:t>
            </a:r>
            <a:r>
              <a:rPr lang="ru-RU" dirty="0" err="1" smtClean="0"/>
              <a:t>патентоведческой</a:t>
            </a:r>
            <a:r>
              <a:rPr lang="ru-RU" dirty="0" smtClean="0"/>
              <a:t> экспертизы в спорах о нарушении изобретений и полезных моделей. </a:t>
            </a:r>
          </a:p>
          <a:p>
            <a:r>
              <a:rPr lang="ru-RU" dirty="0" smtClean="0"/>
              <a:t>Между тем, экспертизы проводятся, и у каждого эксперта, конечно, есть свои идеи и наработки по поводу того, как это делается. Периодически выходят статьи, в которых обсуждаются отдельные аспекты проведения таких экспертиз. Изучаются такие сложные вопросы, как определение использования в устройстве «внешних» или «динамических» признаков, применение «правила эквивалентов». Последнее, впрочем, в России до сих пор не «устоялось», несмотря на давнюю историю исследований. С одной стороны это выражается в отсутствии легального определения эквивалентности признаков, с другой – в продолжающейся дискуссии специалистов , подчас весьма острой.</a:t>
            </a:r>
          </a:p>
          <a:p>
            <a:endParaRPr lang="ru-RU" dirty="0" smtClean="0"/>
          </a:p>
        </p:txBody>
      </p:sp>
      <p:sp>
        <p:nvSpPr>
          <p:cNvPr id="4" name="Номер слайда 3"/>
          <p:cNvSpPr>
            <a:spLocks noGrp="1"/>
          </p:cNvSpPr>
          <p:nvPr>
            <p:ph type="sldNum" sz="quarter" idx="10"/>
          </p:nvPr>
        </p:nvSpPr>
        <p:spPr/>
        <p:txBody>
          <a:bodyPr/>
          <a:lstStyle/>
          <a:p>
            <a:fld id="{79AF56E1-D8C8-465B-A1D7-70298A9A20C3}" type="slidenum">
              <a:rPr lang="ru-RU" smtClean="0"/>
              <a:pPr/>
              <a:t>2</a:t>
            </a:fld>
            <a:endParaRPr lang="ru-RU"/>
          </a:p>
        </p:txBody>
      </p:sp>
    </p:spTree>
    <p:extLst>
      <p:ext uri="{BB962C8B-B14F-4D97-AF65-F5344CB8AC3E}">
        <p14:creationId xmlns:p14="http://schemas.microsoft.com/office/powerpoint/2010/main" val="2150675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Еще одна норма, нужная при экспертизе использования ПМ, появилась с ФЗ 35 в том же п. 3 ст.1358 ГК. Это отсылка к п. 2 ст. 1354. Так определено, что при установлении факта использования ПМ толковать патентную формулу следует с учетом описания и чертежей. Норма п. 2 ст. 1354 была и в старой редакции ГК, однако не было однозначно определено, допустимо ли ее применение в случае исследования использования ПМ. Можно было предположить, что толкование формулы с учетом описания и чертежей применимо только в ситуации споров о патентоспособности ПМ. Хотя эксперты в спорах о нарушении ПМ толковали так формулу и раньше, теперь они могут делать это «на законных основаниях».</a:t>
            </a:r>
          </a:p>
          <a:p>
            <a:r>
              <a:rPr lang="ru-RU" dirty="0" smtClean="0"/>
              <a:t>В 2015 году изменилось определение устройства как предмета ПМ – см. п. 35 Требований к документам заявки на выдачу патента на ПМ, утвержденные приказом Минэкономразвития России от 30.09.2015 № 701 (далее – Требования). Сузился круг патентуемых объектов и ужесточилось требование единства. В связи с этим обновлен и перечень видов признаков устройства, используемых для характеристики ПМ (Требования, п. 36). Этот перечень применяется в ходе экспертизы при выделении признаков ПМ, если заявка на ПМ была подана после вступления Требований в силу. Если патент на ПМ выдан по заявке, поданной до начала действия нынешних Требований, следует отыскать аналогичный перечень в нормативном акте, действовавшем на дату подачи.</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11</a:t>
            </a:fld>
            <a:endParaRPr lang="ru-RU"/>
          </a:p>
        </p:txBody>
      </p:sp>
    </p:spTree>
    <p:extLst>
      <p:ext uri="{BB962C8B-B14F-4D97-AF65-F5344CB8AC3E}">
        <p14:creationId xmlns:p14="http://schemas.microsoft.com/office/powerpoint/2010/main" val="696981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Вторая стадия предусматривает раздельное изучение:</a:t>
            </a:r>
          </a:p>
          <a:p>
            <a:r>
              <a:rPr lang="ru-RU" dirty="0" smtClean="0"/>
              <a:t> материалов дела, относящихся к ПМ; </a:t>
            </a:r>
          </a:p>
          <a:p>
            <a:r>
              <a:rPr lang="ru-RU" dirty="0" smtClean="0"/>
              <a:t></a:t>
            </a:r>
            <a:r>
              <a:rPr lang="ru-RU" baseline="0" dirty="0" smtClean="0"/>
              <a:t> </a:t>
            </a:r>
            <a:r>
              <a:rPr lang="ru-RU" dirty="0" smtClean="0"/>
              <a:t>образцов продукта и относящихся к продукту материалов дела. </a:t>
            </a:r>
          </a:p>
        </p:txBody>
      </p:sp>
      <p:sp>
        <p:nvSpPr>
          <p:cNvPr id="4" name="Номер слайда 3"/>
          <p:cNvSpPr>
            <a:spLocks noGrp="1"/>
          </p:cNvSpPr>
          <p:nvPr>
            <p:ph type="sldNum" sz="quarter" idx="10"/>
          </p:nvPr>
        </p:nvSpPr>
        <p:spPr/>
        <p:txBody>
          <a:bodyPr/>
          <a:lstStyle/>
          <a:p>
            <a:fld id="{79AF56E1-D8C8-465B-A1D7-70298A9A20C3}" type="slidenum">
              <a:rPr lang="ru-RU" smtClean="0"/>
              <a:pPr/>
              <a:t>12</a:t>
            </a:fld>
            <a:endParaRPr lang="ru-RU"/>
          </a:p>
        </p:txBody>
      </p:sp>
    </p:spTree>
    <p:extLst>
      <p:ext uri="{BB962C8B-B14F-4D97-AF65-F5344CB8AC3E}">
        <p14:creationId xmlns:p14="http://schemas.microsoft.com/office/powerpoint/2010/main" val="3414255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dirty="0" smtClean="0"/>
              <a:t>Задача изучения материалов, относящихся к ПМ – выявить ее признаки, наличие или отсутствие которых в дальнейшем предстоит обнаружить в продукте. </a:t>
            </a:r>
          </a:p>
          <a:p>
            <a:r>
              <a:rPr lang="ru-RU" dirty="0" smtClean="0"/>
              <a:t>В соответствии с п. 3 ст. 1358 ГК для установления факта использования ПМ в продукте эксперт ограничивается только признаками, содержащимися в независимом пункте формулы. Исследование использования зависимых пунктов избыточно и ставит под сомнение компетентность эксперта, его следует избегать.</a:t>
            </a:r>
          </a:p>
          <a:p>
            <a:r>
              <a:rPr lang="ru-RU" dirty="0" smtClean="0"/>
              <a:t>Подробно методика выделения признаков разработана В.А. </a:t>
            </a:r>
            <a:r>
              <a:rPr lang="ru-RU" dirty="0" err="1" smtClean="0"/>
              <a:t>Хорошкеевым</a:t>
            </a:r>
            <a:r>
              <a:rPr lang="ru-RU" dirty="0" smtClean="0"/>
              <a:t> . Он обратил внимание, что выделение признаков ПМ недопустимо проводить простой «нарезкой» формулы на последовательные словесные фрагменты. При таком подходе в один фрагмент формулы могут попасть сразу несколько признаков, и эксперт не заметит, что в продукте используется не каждый из них. И наоборот, некоторые признаки не попадут ни в одну из частей. Их наличие или отсутствие в спорном продукте не будет исследовано, что приведет к ошибочному выводу. Между тем на практике такой порочный подход очень распространен. </a:t>
            </a:r>
          </a:p>
          <a:p>
            <a:r>
              <a:rPr lang="ru-RU" dirty="0" smtClean="0"/>
              <a:t>Формула – это словесная формулировка совокупности признаков технического решения. Формулу «расшифровывают», выделяя из нее эти признаки. При этом следует руководствоваться перечнем видов признаков, приведенным в п. 36 Требований, а для ПМ, заявленных до вступления Требований в силу – соответствующей нормой действовавших на дату приоритета Правил. Поскольку этот перечень не исчерпывающий, следует обращать внимание и на присутствующие в формуле признаки, не предусмотренные им.</a:t>
            </a:r>
          </a:p>
        </p:txBody>
      </p:sp>
      <p:sp>
        <p:nvSpPr>
          <p:cNvPr id="4" name="Номер слайда 3"/>
          <p:cNvSpPr>
            <a:spLocks noGrp="1"/>
          </p:cNvSpPr>
          <p:nvPr>
            <p:ph type="sldNum" sz="quarter" idx="10"/>
          </p:nvPr>
        </p:nvSpPr>
        <p:spPr/>
        <p:txBody>
          <a:bodyPr/>
          <a:lstStyle/>
          <a:p>
            <a:fld id="{79AF56E1-D8C8-465B-A1D7-70298A9A20C3}" type="slidenum">
              <a:rPr lang="ru-RU" smtClean="0"/>
              <a:pPr/>
              <a:t>13</a:t>
            </a:fld>
            <a:endParaRPr lang="ru-RU"/>
          </a:p>
        </p:txBody>
      </p:sp>
    </p:spTree>
    <p:extLst>
      <p:ext uri="{BB962C8B-B14F-4D97-AF65-F5344CB8AC3E}">
        <p14:creationId xmlns:p14="http://schemas.microsoft.com/office/powerpoint/2010/main" val="33262641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85000" lnSpcReduction="10000"/>
          </a:bodyPr>
          <a:lstStyle/>
          <a:p>
            <a:r>
              <a:rPr lang="ru-RU" dirty="0" smtClean="0"/>
              <a:t>Вначале эксперт выявляет все признаки, приведенные в независимом пункте. Затем перед ним встает вопрос: всякий ли выявленный признак подлежит сопоставлению с признаками продукта? В частности, как быть с так называемыми «внешними»  или «динамическими»  признаками?</a:t>
            </a:r>
          </a:p>
          <a:p>
            <a:r>
              <a:rPr lang="ru-RU" dirty="0" smtClean="0"/>
              <a:t>«Внешним» называют признак формулы, характеризующий устройство через объект, который в самом устройстве отсутствует, либо относящийся к объекту, которым устройство надо дополнить для его нормального функционирования, по крайней мере, в отдельных случаях использования устройства. Внешние признаки формулы не проявляются в устройстве, когда оно не работает, а хранится на складе или продается. Примеры:  сверло для дрели, вода для утюга в режиме отпаривания, электросеть для работы того и другого. </a:t>
            </a:r>
          </a:p>
          <a:p>
            <a:r>
              <a:rPr lang="ru-RU" dirty="0" smtClean="0"/>
              <a:t>«Динамическим» называют признак формулы, характеризующий действие. Такой признак не проявляется в устройстве, пока оно не функционирует. Примеры: указания, что вода в утюге выпаривается, а патрон дрели вращается.</a:t>
            </a:r>
          </a:p>
          <a:p>
            <a:r>
              <a:rPr lang="ru-RU" dirty="0" smtClean="0"/>
              <a:t>Большинство авторов сходятся во мнении, что включение таких признаков в формулу – ошибка заявителя. Но приводит ли этот дефект к тому, что доказать факт использования такой ПМ практически невозможно?</a:t>
            </a:r>
          </a:p>
          <a:p>
            <a:r>
              <a:rPr lang="ru-RU" dirty="0" smtClean="0"/>
              <a:t>Обратим внимание, что согласно п. 3 ст. 1358 ГК, ПМ признается использованной в продукте, если продукт содержит каждый признак ПМ, приведенный в независимом пункте формулы. Признак ПМ, а не признак формулы! Если в независимом пункте приведен признак, не относящийся к признакам ПМ  (например, внешний или динамический), наличие или отсутствие такого признака в продукте не должно влиять на вывод об использовании ПМ в спорном продукте. Такую позицию убедительно обосновал В.Ю. </a:t>
            </a:r>
            <a:r>
              <a:rPr lang="ru-RU" dirty="0" err="1" smtClean="0"/>
              <a:t>Джермакян</a:t>
            </a:r>
            <a:r>
              <a:rPr lang="ru-RU" dirty="0" smtClean="0"/>
              <a:t> . Следовательно, такие признаки не подлежат сопоставительному анализу. </a:t>
            </a:r>
          </a:p>
          <a:p>
            <a:r>
              <a:rPr lang="ru-RU" dirty="0" smtClean="0"/>
              <a:t>Поскольку судебная практика по данному вопросу только формируется и пока противоречива, от эксперта требуется убедительная мотивировка его позиции. При этом можно сослаться на упомянутые публикации. Но не лишним будет упомянуть в заключении, что попавшие в формулу внешние признаки с необходимостью проявляются при работе устройства (по крайней мере, в определенных условиях), а то, что они не проявляются в статике, когда устройство «лежит на складе», не отменяет факта использования ПМ.</a:t>
            </a:r>
          </a:p>
        </p:txBody>
      </p:sp>
      <p:sp>
        <p:nvSpPr>
          <p:cNvPr id="4" name="Номер слайда 3"/>
          <p:cNvSpPr>
            <a:spLocks noGrp="1"/>
          </p:cNvSpPr>
          <p:nvPr>
            <p:ph type="sldNum" sz="quarter" idx="10"/>
          </p:nvPr>
        </p:nvSpPr>
        <p:spPr/>
        <p:txBody>
          <a:bodyPr/>
          <a:lstStyle/>
          <a:p>
            <a:fld id="{79AF56E1-D8C8-465B-A1D7-70298A9A20C3}" type="slidenum">
              <a:rPr lang="ru-RU" smtClean="0"/>
              <a:pPr/>
              <a:t>14</a:t>
            </a:fld>
            <a:endParaRPr lang="ru-RU"/>
          </a:p>
        </p:txBody>
      </p:sp>
    </p:spTree>
    <p:extLst>
      <p:ext uri="{BB962C8B-B14F-4D97-AF65-F5344CB8AC3E}">
        <p14:creationId xmlns:p14="http://schemas.microsoft.com/office/powerpoint/2010/main" val="3854401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Такой подход, однако, не применяется к признакам, которые указаны в независимом пункте формулы, являются признаками устройства, но квалифицируются как несущественные. Использованием ПМ в продукте должно признаваться использование действительно каждого признака ПМ, указанного в независимом пункте, несмотря на несущественность какого-либо из них.</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15</a:t>
            </a:fld>
            <a:endParaRPr lang="ru-RU"/>
          </a:p>
        </p:txBody>
      </p:sp>
    </p:spTree>
    <p:extLst>
      <p:ext uri="{BB962C8B-B14F-4D97-AF65-F5344CB8AC3E}">
        <p14:creationId xmlns:p14="http://schemas.microsoft.com/office/powerpoint/2010/main" val="3060991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77500" lnSpcReduction="20000"/>
          </a:bodyPr>
          <a:lstStyle/>
          <a:p>
            <a:r>
              <a:rPr lang="ru-RU" dirty="0" smtClean="0"/>
              <a:t>Определив признаки ПМ, подлежащие сопоставлению, эксперт переходит к исследованию продукта.</a:t>
            </a:r>
          </a:p>
          <a:p>
            <a:r>
              <a:rPr lang="ru-RU" dirty="0" smtClean="0"/>
              <a:t>Желательно, чтобы эксперт лично исследовал спорный продукт в натуре, не ограничивался бы исследованием только его чертежей и описаний. Ведь в п. 3 ст. 1358 ГК речь идет об использовании ПМ «в продукте», а не в документах на продукт, которые могут рассматриваться лишь в качестве косвенных доказательств. Исследование по одним косвенным доказательствам допускается в исключительных случаях. Ведь нет гарантий, что сторона в споре не представит документы, относящиеся не к тому продукту, либо не подправит их в выгодную ей сторону. </a:t>
            </a:r>
          </a:p>
          <a:p>
            <a:r>
              <a:rPr lang="ru-RU" dirty="0" smtClean="0"/>
              <a:t>Если эксперт использует в исследовании относящиеся к спорному продукту документы, ему следует сопоставить их с самим устройством, убедиться, что они относятся именно к нему и отразить это в заключении.</a:t>
            </a:r>
          </a:p>
          <a:p>
            <a:r>
              <a:rPr lang="ru-RU" dirty="0" smtClean="0"/>
              <a:t>Заключение эксперта должно быть по возможности понятным для неспециалиста, наглядным и легко проверяемым. Поэтому при осмотре устройства рекомендуется сделать фотографии, иллюстрирующие наличие либо отсутствие в нем каждого признака ПМ, а также показывающие соответствие устройству представленной на него документации.</a:t>
            </a:r>
          </a:p>
          <a:p>
            <a:r>
              <a:rPr lang="ru-RU" dirty="0" smtClean="0"/>
              <a:t>Кроме внешнего осмотра, часто приходится проводить демонтаж устройства с осмотром отдельных его частей. Либо напротив, производить сборку устройства, если оно представлено в виде нескольких разъединенных частей. По завершении исследования спорного продукта следует привести в исходное состояние. </a:t>
            </a:r>
          </a:p>
          <a:p>
            <a:r>
              <a:rPr lang="ru-RU" dirty="0" smtClean="0"/>
              <a:t>Если установить наличие отдельных признаков невозможно без повреждения устройства, следует уведомить об этом орган, назначивший экспертизу, и получить его согласие. Ведь по общему правилу эксперт обязан «обеспечить сохранность представленных объектов исследований» (ФЗ 73, ст. 16; ГПК, ч. 1 ст. 86; УПК, п. 3 ч. 4 ст. 57).</a:t>
            </a:r>
          </a:p>
          <a:p>
            <a:r>
              <a:rPr lang="ru-RU" dirty="0" smtClean="0"/>
              <a:t>Количественные признаки требуют проведения измерений, что также рекомендуется </a:t>
            </a:r>
            <a:r>
              <a:rPr lang="ru-RU" dirty="0" err="1" smtClean="0"/>
              <a:t>фотофиксировать</a:t>
            </a:r>
            <a:r>
              <a:rPr lang="ru-RU" dirty="0" smtClean="0"/>
              <a:t>. Например, если признак касается соотношения размеров, можно при съемке положить рядом с фотографируемым устройством масштабную линейку.</a:t>
            </a:r>
          </a:p>
          <a:p>
            <a:r>
              <a:rPr lang="ru-RU" dirty="0" smtClean="0"/>
              <a:t>При исследовании устройств могут применяться и специальные физические,  химические и иные методы. Например, рентгенография (для исследования внутренней структуры объекта) или спектроскопия (для определения состава материала, из которого изготовлен элемент устройства). </a:t>
            </a:r>
          </a:p>
          <a:p>
            <a:r>
              <a:rPr lang="ru-RU" dirty="0" smtClean="0"/>
              <a:t>Применение большинства таких методов предполагает проведение комплексной экспертизы совместно патентоведом и специалистом по этому методу. При этом в заключении должно быть дано описание примененного специального метода и используемых технических средств.</a:t>
            </a:r>
          </a:p>
          <a:p>
            <a:r>
              <a:rPr lang="ru-RU" dirty="0" smtClean="0"/>
              <a:t>Вместе с тем исследование продукта не должно выходить за пределы поставленной перед экспертом задачи. Он должен убедиться в наличии или отсутствии в объекте признаков ПМ из независимого пункта формулы, не более того. </a:t>
            </a:r>
          </a:p>
        </p:txBody>
      </p:sp>
      <p:sp>
        <p:nvSpPr>
          <p:cNvPr id="4" name="Номер слайда 3"/>
          <p:cNvSpPr>
            <a:spLocks noGrp="1"/>
          </p:cNvSpPr>
          <p:nvPr>
            <p:ph type="sldNum" sz="quarter" idx="10"/>
          </p:nvPr>
        </p:nvSpPr>
        <p:spPr/>
        <p:txBody>
          <a:bodyPr/>
          <a:lstStyle/>
          <a:p>
            <a:fld id="{79AF56E1-D8C8-465B-A1D7-70298A9A20C3}" type="slidenum">
              <a:rPr lang="ru-RU" smtClean="0"/>
              <a:pPr/>
              <a:t>16</a:t>
            </a:fld>
            <a:endParaRPr lang="ru-RU"/>
          </a:p>
        </p:txBody>
      </p:sp>
    </p:spTree>
    <p:extLst>
      <p:ext uri="{BB962C8B-B14F-4D97-AF65-F5344CB8AC3E}">
        <p14:creationId xmlns:p14="http://schemas.microsoft.com/office/powerpoint/2010/main" val="2561461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20000"/>
          </a:bodyPr>
          <a:lstStyle/>
          <a:p>
            <a:r>
              <a:rPr lang="ru-RU" dirty="0" smtClean="0"/>
              <a:t>Выявив признаки ПМ и признаки продукта, эксперт приступает к их сопоставлению.</a:t>
            </a:r>
          </a:p>
          <a:p>
            <a:r>
              <a:rPr lang="ru-RU" dirty="0" smtClean="0"/>
              <a:t>Признаки рекомендуется свести в таблицу. Удобно в первом столбце разместить признаки ПМ, во втором – выводы о наличии/отсутствии каждого из этих признаков в продукте, а третий столбец отвести под примечания. В примечаниях можно привести ссылки на фотографии, чертежи, иные относящиеся к продукту документы, из которых видно наличие либо отсутствие в нем признака ПМ. Источники, на которые тут ссылается эксперт, должны быть приложены к его заключению.</a:t>
            </a:r>
          </a:p>
          <a:p>
            <a:r>
              <a:rPr lang="ru-RU" dirty="0" smtClean="0"/>
              <a:t>Если признак ПМ технически идентичен признаку продукта, приходим к выводу о наличии признака. </a:t>
            </a:r>
          </a:p>
        </p:txBody>
      </p:sp>
      <p:sp>
        <p:nvSpPr>
          <p:cNvPr id="4" name="Номер слайда 3"/>
          <p:cNvSpPr>
            <a:spLocks noGrp="1"/>
          </p:cNvSpPr>
          <p:nvPr>
            <p:ph type="sldNum" sz="quarter" idx="10"/>
          </p:nvPr>
        </p:nvSpPr>
        <p:spPr/>
        <p:txBody>
          <a:bodyPr/>
          <a:lstStyle/>
          <a:p>
            <a:fld id="{79AF56E1-D8C8-465B-A1D7-70298A9A20C3}" type="slidenum">
              <a:rPr lang="ru-RU" smtClean="0"/>
              <a:pPr/>
              <a:t>17</a:t>
            </a:fld>
            <a:endParaRPr lang="ru-RU"/>
          </a:p>
        </p:txBody>
      </p:sp>
    </p:spTree>
    <p:extLst>
      <p:ext uri="{BB962C8B-B14F-4D97-AF65-F5344CB8AC3E}">
        <p14:creationId xmlns:p14="http://schemas.microsoft.com/office/powerpoint/2010/main" val="2890299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dirty="0" smtClean="0"/>
              <a:t>При этом в документации на продукт признак может быть описан другими терминами. Однако важно помнить, что эксперт ищет в продукте признаки технического решения, а не их словесное описание. Несмотря на разницу в терминах, технически признаки могут быть идентичны. И наоборот, одним и тем же термином могут быть названы принципиально различные детали, узлы, связи и т.д. </a:t>
            </a:r>
          </a:p>
          <a:p>
            <a:r>
              <a:rPr lang="ru-RU" dirty="0" smtClean="0"/>
              <a:t>Поскольку вначале эксперт выделяет признаки ПМ, удобно и для признаков спорного продукта применять термины, использованные в формуле ПМ. Если в документации, относящейся к спорному продукту, применяются другие термины, следует указать на их техническое соответствие терминам, использованным в формуле ПМ. При этом уместны ссылки на словарно-справочную и иную литературу, относящуюся к той же области техники, что и ПМ.</a:t>
            </a:r>
          </a:p>
          <a:p>
            <a:r>
              <a:rPr lang="ru-RU" dirty="0" smtClean="0"/>
              <a:t>Реализация сопоставляемого признака в продукте может отличаться от той, сто представлена на чертеже ПМ. Ведь чертеж, в отличие от формулы, относится к частному случаю воплощения ПМ, одному из множества возможных.</a:t>
            </a:r>
          </a:p>
          <a:p>
            <a:r>
              <a:rPr lang="ru-RU" dirty="0" smtClean="0"/>
              <a:t>Часто бывает, что в ПМ приведен обобщенный, родовой признак, а в продукте мы видим частный случай его применения – видовой признак. В этом случае признак считается использованным.</a:t>
            </a:r>
          </a:p>
          <a:p>
            <a:r>
              <a:rPr lang="ru-RU" dirty="0" smtClean="0"/>
              <a:t>Если же признак ПМ в продукте заменен на иной, хотя бы даже эквивалентный признак (или несколько признаков), а продукт применялся после изменений в ГК, делаем вывод об отсутствии в нем этого признака. Как мы помним, с 01.10.2014 г. к ПМ правило эквивалентов не применяется.</a:t>
            </a:r>
          </a:p>
        </p:txBody>
      </p:sp>
      <p:sp>
        <p:nvSpPr>
          <p:cNvPr id="4" name="Номер слайда 3"/>
          <p:cNvSpPr>
            <a:spLocks noGrp="1"/>
          </p:cNvSpPr>
          <p:nvPr>
            <p:ph type="sldNum" sz="quarter" idx="10"/>
          </p:nvPr>
        </p:nvSpPr>
        <p:spPr/>
        <p:txBody>
          <a:bodyPr/>
          <a:lstStyle/>
          <a:p>
            <a:fld id="{79AF56E1-D8C8-465B-A1D7-70298A9A20C3}" type="slidenum">
              <a:rPr lang="ru-RU" smtClean="0"/>
              <a:pPr/>
              <a:t>18</a:t>
            </a:fld>
            <a:endParaRPr lang="ru-RU"/>
          </a:p>
        </p:txBody>
      </p:sp>
    </p:spTree>
    <p:extLst>
      <p:ext uri="{BB962C8B-B14F-4D97-AF65-F5344CB8AC3E}">
        <p14:creationId xmlns:p14="http://schemas.microsoft.com/office/powerpoint/2010/main" val="27476651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Заполняя сопоставительную таблицу, эксперт формулирует промежуточные выводы по каждому признаку.</a:t>
            </a:r>
            <a:r>
              <a:rPr lang="ru-RU" baseline="0" dirty="0" smtClean="0"/>
              <a:t> </a:t>
            </a:r>
            <a:r>
              <a:rPr lang="ru-RU" dirty="0" smtClean="0"/>
              <a:t>Если все промежуточные выводы утвердительные, окончательный вывод утвердительный. Если хотя бы один из промежуточных выводов отрицательный, окончательный вывод тоже отрицательный. </a:t>
            </a:r>
          </a:p>
          <a:p>
            <a:r>
              <a:rPr lang="ru-RU" dirty="0" smtClean="0"/>
              <a:t>В.А. </a:t>
            </a:r>
            <a:r>
              <a:rPr lang="ru-RU" dirty="0" err="1" smtClean="0"/>
              <a:t>Хорошкеев</a:t>
            </a:r>
            <a:r>
              <a:rPr lang="ru-RU" dirty="0" smtClean="0"/>
              <a:t> пишет, что если эксперт сразу приходит к отрицательному выводу хотя бы по одному признаку, можно сразу переходить к окончательному отрицательному выводу. «При этом нет необходимости проводить сопоставительный анализ всех признаков в полном объеме». По сути это верно, но поступать так не рекомендуется. Такой подход позволяет критиковать заключение эксперта как не соответствующее принципам «всесторонности и полноты исследований» (ФЗ 73, ст. 4, 8).</a:t>
            </a:r>
          </a:p>
        </p:txBody>
      </p:sp>
      <p:sp>
        <p:nvSpPr>
          <p:cNvPr id="4" name="Номер слайда 3"/>
          <p:cNvSpPr>
            <a:spLocks noGrp="1"/>
          </p:cNvSpPr>
          <p:nvPr>
            <p:ph type="sldNum" sz="quarter" idx="10"/>
          </p:nvPr>
        </p:nvSpPr>
        <p:spPr/>
        <p:txBody>
          <a:bodyPr/>
          <a:lstStyle/>
          <a:p>
            <a:fld id="{79AF56E1-D8C8-465B-A1D7-70298A9A20C3}" type="slidenum">
              <a:rPr lang="ru-RU" smtClean="0"/>
              <a:pPr/>
              <a:t>19</a:t>
            </a:fld>
            <a:endParaRPr lang="ru-RU"/>
          </a:p>
        </p:txBody>
      </p:sp>
    </p:spTree>
    <p:extLst>
      <p:ext uri="{BB962C8B-B14F-4D97-AF65-F5344CB8AC3E}">
        <p14:creationId xmlns:p14="http://schemas.microsoft.com/office/powerpoint/2010/main" val="3536879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Кроме утвердительного и отрицательного выводов, возможны выводы альтернативные, вероятностные, условные, а также указание на принципиальную невозможность определенного вывода. Рассмотрим примеры таких выводов.</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20</a:t>
            </a:fld>
            <a:endParaRPr lang="ru-RU"/>
          </a:p>
        </p:txBody>
      </p:sp>
    </p:spTree>
    <p:extLst>
      <p:ext uri="{BB962C8B-B14F-4D97-AF65-F5344CB8AC3E}">
        <p14:creationId xmlns:p14="http://schemas.microsoft.com/office/powerpoint/2010/main" val="2475778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Задача разработки и утверждения методики патентно-технических экспертиз, таким образом, давно назрела. Приглашаю коллег объединить усилия в разработке такой методики. Убежден, что имеющиеся наработки делают реальным ее создание в течение ближайшего года. Для начала одобрить такую методику могли бы общественные объединения патентных поверенных, если государственным органам это пока не интересно. В конце концов, важно не формальное утверждение, а признание экспертами и судами. </a:t>
            </a:r>
          </a:p>
          <a:p>
            <a:r>
              <a:rPr lang="ru-RU" dirty="0" smtClean="0"/>
              <a:t>Разумно начать с более простого и в то же время актуального – с методики установления факта использования полезной модели (далее – ПМ).</a:t>
            </a:r>
            <a:r>
              <a:rPr lang="ru-RU" baseline="0" dirty="0" smtClean="0"/>
              <a:t> </a:t>
            </a:r>
            <a:r>
              <a:rPr lang="ru-RU" dirty="0" smtClean="0"/>
              <a:t>С одной стороны, круг объектов ПМ </a:t>
            </a:r>
            <a:r>
              <a:rPr lang="ru-RU" dirty="0" err="1" smtClean="0"/>
              <a:t>ýже</a:t>
            </a:r>
            <a:r>
              <a:rPr lang="ru-RU" dirty="0" smtClean="0"/>
              <a:t>, чем у изобретений. С другой – поправки в законодательство о ПМ требуют серьезных изменений в привычных приемах экспертного исследования.</a:t>
            </a:r>
          </a:p>
        </p:txBody>
      </p:sp>
      <p:sp>
        <p:nvSpPr>
          <p:cNvPr id="4" name="Номер слайда 3"/>
          <p:cNvSpPr>
            <a:spLocks noGrp="1"/>
          </p:cNvSpPr>
          <p:nvPr>
            <p:ph type="sldNum" sz="quarter" idx="10"/>
          </p:nvPr>
        </p:nvSpPr>
        <p:spPr/>
        <p:txBody>
          <a:bodyPr/>
          <a:lstStyle/>
          <a:p>
            <a:fld id="{79AF56E1-D8C8-465B-A1D7-70298A9A20C3}" type="slidenum">
              <a:rPr lang="ru-RU" smtClean="0"/>
              <a:pPr/>
              <a:t>3</a:t>
            </a:fld>
            <a:endParaRPr lang="ru-RU"/>
          </a:p>
        </p:txBody>
      </p:sp>
    </p:spTree>
    <p:extLst>
      <p:ext uri="{BB962C8B-B14F-4D97-AF65-F5344CB8AC3E}">
        <p14:creationId xmlns:p14="http://schemas.microsoft.com/office/powerpoint/2010/main" val="27068201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Утвердительный: «ПМ использована в продукте».</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21</a:t>
            </a:fld>
            <a:endParaRPr lang="ru-RU"/>
          </a:p>
        </p:txBody>
      </p:sp>
    </p:spTree>
    <p:extLst>
      <p:ext uri="{BB962C8B-B14F-4D97-AF65-F5344CB8AC3E}">
        <p14:creationId xmlns:p14="http://schemas.microsoft.com/office/powerpoint/2010/main" val="14796300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Отрицательный: «ПМ не использована в продукте».</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22</a:t>
            </a:fld>
            <a:endParaRPr lang="ru-RU"/>
          </a:p>
        </p:txBody>
      </p:sp>
    </p:spTree>
    <p:extLst>
      <p:ext uri="{BB962C8B-B14F-4D97-AF65-F5344CB8AC3E}">
        <p14:creationId xmlns:p14="http://schemas.microsoft.com/office/powerpoint/2010/main" val="2062001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Альтернативный: «Продукт содержит взаимозаменяемые элементы А и В. С элементом А ПМ использована в продукте, а с элементом В – нет». Или: «В период до 01.10.2014 г. ПМ использована в продукте, с 01.10.2014 г. ПМ признается не использованной в продукте».</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23</a:t>
            </a:fld>
            <a:endParaRPr lang="ru-RU"/>
          </a:p>
        </p:txBody>
      </p:sp>
    </p:spTree>
    <p:extLst>
      <p:ext uri="{BB962C8B-B14F-4D97-AF65-F5344CB8AC3E}">
        <p14:creationId xmlns:p14="http://schemas.microsoft.com/office/powerpoint/2010/main" val="2828457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Вероятностный вывод: «Использование ПМ в продукте возможно, но не обязательно». </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24</a:t>
            </a:fld>
            <a:endParaRPr lang="ru-RU"/>
          </a:p>
        </p:txBody>
      </p:sp>
    </p:spTree>
    <p:extLst>
      <p:ext uri="{BB962C8B-B14F-4D97-AF65-F5344CB8AC3E}">
        <p14:creationId xmlns:p14="http://schemas.microsoft.com/office/powerpoint/2010/main" val="25775409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Условный вывод: «Продукт определенно содержит признаки ПМ №№ 1-9. Наличие признака № 10 можно проверить путем измерения. При условии совпадения признака № 10, ПМ использована в продукте». Условный вывод – основание для продолжения исследования. Конечно, лучше, если начатое исследование завершит сам эксперт, не «поручая» его суду.</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25</a:t>
            </a:fld>
            <a:endParaRPr lang="ru-RU"/>
          </a:p>
        </p:txBody>
      </p:sp>
    </p:spTree>
    <p:extLst>
      <p:ext uri="{BB962C8B-B14F-4D97-AF65-F5344CB8AC3E}">
        <p14:creationId xmlns:p14="http://schemas.microsoft.com/office/powerpoint/2010/main" val="28966578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Эксперт сообщает о принципиальной невозможности сделать вывод, если хотя бы один признак не идентифицируется, т.е. из-за неясности формулировки невозможно установить, содержит ли продукт этот признак или нет.</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26</a:t>
            </a:fld>
            <a:endParaRPr lang="ru-RU"/>
          </a:p>
        </p:txBody>
      </p:sp>
    </p:spTree>
    <p:extLst>
      <p:ext uri="{BB962C8B-B14F-4D97-AF65-F5344CB8AC3E}">
        <p14:creationId xmlns:p14="http://schemas.microsoft.com/office/powerpoint/2010/main" val="10772573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27</a:t>
            </a:fld>
            <a:endParaRPr lang="ru-RU"/>
          </a:p>
        </p:txBody>
      </p:sp>
    </p:spTree>
    <p:extLst>
      <p:ext uri="{BB962C8B-B14F-4D97-AF65-F5344CB8AC3E}">
        <p14:creationId xmlns:p14="http://schemas.microsoft.com/office/powerpoint/2010/main" val="2647617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Методика экспертизы использования полезной модели предусматривает четыре стадии исследования:</a:t>
            </a:r>
            <a:r>
              <a:rPr lang="ru-RU" baseline="0" dirty="0" smtClean="0"/>
              <a:t> </a:t>
            </a:r>
            <a:r>
              <a:rPr lang="ru-RU" dirty="0" smtClean="0"/>
              <a:t>1) предварительную; 2)	раздельную; 3) сравнительную; 4) оценки результатов и формулирования выводов.</a:t>
            </a:r>
          </a:p>
          <a:p>
            <a:r>
              <a:rPr lang="ru-RU" dirty="0" smtClean="0"/>
              <a:t>На первой, предварительной стадии эксперт знакомится с поставленными перед ним вопросами и предоставленными ему образцами и материалами дела. Выясняет, соответствуют ли вопросы его экспертной специализации, возможно ли в принципе дать на них ответы исходя из современного уровня научных знаний. Устанавливает пригодность и достаточность объектов исследований и материалов дела для проведения исследований дачи заключения. Если нужно, принимает меры по корректировке поставленных вопросов и/или дополнению исследуемых материалов. </a:t>
            </a:r>
          </a:p>
          <a:p>
            <a:r>
              <a:rPr lang="ru-RU" dirty="0" smtClean="0"/>
              <a:t>На этой стадии от эксперта требуется хорошее знание процессуально-правовых норм, регулирующих производство экспертизы, и их точное исполнение. Такие нормы содержатся в Федеральном законе от 31.05.2001 № 73-ФЗ «О государственной судебно-экспертной деятельности в РФ» (далее – ФЗ 73), универсальном законодательном акте, применимом ко всем видам экспертиз, а также, в зависимости от вида судопроизводства, в соответствующих кодексах РФ: Арбитражном процессуальном,</a:t>
            </a:r>
            <a:r>
              <a:rPr lang="ru-RU" baseline="0" dirty="0" smtClean="0"/>
              <a:t> </a:t>
            </a:r>
            <a:r>
              <a:rPr lang="ru-RU" dirty="0" smtClean="0"/>
              <a:t>Гражданском процессуальном, Уголовно-процессуальном.</a:t>
            </a:r>
          </a:p>
        </p:txBody>
      </p:sp>
      <p:sp>
        <p:nvSpPr>
          <p:cNvPr id="4" name="Номер слайда 3"/>
          <p:cNvSpPr>
            <a:spLocks noGrp="1"/>
          </p:cNvSpPr>
          <p:nvPr>
            <p:ph type="sldNum" sz="quarter" idx="10"/>
          </p:nvPr>
        </p:nvSpPr>
        <p:spPr/>
        <p:txBody>
          <a:bodyPr/>
          <a:lstStyle/>
          <a:p>
            <a:fld id="{79AF56E1-D8C8-465B-A1D7-70298A9A20C3}" type="slidenum">
              <a:rPr lang="ru-RU" smtClean="0"/>
              <a:pPr/>
              <a:t>4</a:t>
            </a:fld>
            <a:endParaRPr lang="ru-RU"/>
          </a:p>
        </p:txBody>
      </p:sp>
    </p:spTree>
    <p:extLst>
      <p:ext uri="{BB962C8B-B14F-4D97-AF65-F5344CB8AC3E}">
        <p14:creationId xmlns:p14="http://schemas.microsoft.com/office/powerpoint/2010/main" val="801735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Вообще-то работа эксперта начинается еще до назначения экспертизы – с того момента, когда суд или сторона спора свяжется с ним, чтобы выяснить возможность проведения им экспертизы. Уже на этом этапе эксперт во многом может определить правильный ход исследования. Направляя письмо о своей готовности провести экспертизу, он может рекомендовать вопросы, подлежащие исследованию, перечислить необходимые для такого исследования материалы. Как показывает практика, часто такие рекомендации учитываются. Проактивная позиция эксперта до назначения экспертизы может заметно облегчить его работу в дальнейшем.</a:t>
            </a:r>
            <a:endParaRPr lang="ru-RU" dirty="0"/>
          </a:p>
        </p:txBody>
      </p:sp>
      <p:sp>
        <p:nvSpPr>
          <p:cNvPr id="4" name="Номер слайда 3"/>
          <p:cNvSpPr>
            <a:spLocks noGrp="1"/>
          </p:cNvSpPr>
          <p:nvPr>
            <p:ph type="sldNum" sz="quarter" idx="10"/>
          </p:nvPr>
        </p:nvSpPr>
        <p:spPr/>
        <p:txBody>
          <a:bodyPr/>
          <a:lstStyle/>
          <a:p>
            <a:fld id="{79AF56E1-D8C8-465B-A1D7-70298A9A20C3}" type="slidenum">
              <a:rPr lang="ru-RU" smtClean="0"/>
              <a:pPr/>
              <a:t>5</a:t>
            </a:fld>
            <a:endParaRPr lang="ru-RU"/>
          </a:p>
        </p:txBody>
      </p:sp>
    </p:spTree>
    <p:extLst>
      <p:ext uri="{BB962C8B-B14F-4D97-AF65-F5344CB8AC3E}">
        <p14:creationId xmlns:p14="http://schemas.microsoft.com/office/powerpoint/2010/main" val="490625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a:bodyPr>
          <a:lstStyle/>
          <a:p>
            <a:r>
              <a:rPr lang="ru-RU" dirty="0" smtClean="0"/>
              <a:t>О том, какие вопросы могут быть поставлены перед </a:t>
            </a:r>
            <a:r>
              <a:rPr lang="ru-RU" dirty="0" err="1" smtClean="0"/>
              <a:t>патентоведческой</a:t>
            </a:r>
            <a:r>
              <a:rPr lang="ru-RU" dirty="0" smtClean="0"/>
              <a:t> экспертизой, написано немало. Считаю, что тема закрыта Т.В. Петровой. Правильный вопрос по установлению факта использования ПМ звучит так: «Использована ли полезная модель по патенту (номер) в продукте (название)?». Отвечая на него, эксперт-патентовед не выходит за рамки своих полномочий, так как его подготовка предполагает владение специальными правовыми знаниями – в области патентного права. При этом он не вторгается в компетенцию суда, т.к. при установлении факта использования запатентованного решения в продукте не рассматривает вопрос о правомерности такого использования. К иным вопросам или к иным формулировкам указанного вопроса следует подходить с большой осторожностью.</a:t>
            </a:r>
          </a:p>
          <a:p>
            <a:r>
              <a:rPr lang="ru-RU" dirty="0" smtClean="0"/>
              <a:t>Правильная реакция на «неправильный» вопрос – отказ отвечать на него. По закону (ФЗ 73, ст. 16) эксперт обязан «составить мотивированное письменное сообщение о невозможности дать заключение и направить данное сообщение в орган или лицу, которые назначили судебную экспертизу, если:  </a:t>
            </a:r>
          </a:p>
          <a:p>
            <a:r>
              <a:rPr lang="ru-RU" dirty="0" smtClean="0"/>
              <a:t>поставленные вопросы выходят за пределы специальных знаний эксперта; </a:t>
            </a:r>
          </a:p>
          <a:p>
            <a:r>
              <a:rPr lang="ru-RU" dirty="0" smtClean="0"/>
              <a:t>объекты исследований и материалы дела непригодны или недостаточны для проведения исследований и дачи заключения и эксперту отказано в их дополнении; </a:t>
            </a:r>
          </a:p>
          <a:p>
            <a:r>
              <a:rPr lang="ru-RU" dirty="0" smtClean="0"/>
              <a:t>современный уровень развития науки не позволяет ответить на поставленные вопросы».</a:t>
            </a:r>
          </a:p>
          <a:p>
            <a:r>
              <a:rPr lang="ru-RU" dirty="0" smtClean="0"/>
              <a:t>Аналогичные положения содержатся и в процессуальных кодексах – АПК, ч. 4 ст. 55; ГПК, ч. 1 ст. 85; УПК, п. 6 ч. 3 ст. 57.</a:t>
            </a:r>
          </a:p>
          <a:p>
            <a:r>
              <a:rPr lang="ru-RU" dirty="0" smtClean="0"/>
              <a:t>Если вопросы сформулированы корректно, но эксперту для ответа на них не хватает знаний в области техники, к которой относится ПМ, либо если эксперт не владеет специальными методами исследования, необходимыми для установления наличия в продукте тех или иных признаков ПМ, то в таком письменном сообщении он может рекомендовать суду назначить комплексную патентно-техническую экспертизу (АПК, ст. 85; ГПК, ст. 82; УПК, ст. 201). Такую экспертизу наряду с экспертом-патентоведом проведет эксперт в конкретной области техники.</a:t>
            </a:r>
          </a:p>
          <a:p>
            <a:r>
              <a:rPr lang="ru-RU" dirty="0" smtClean="0"/>
              <a:t>Если невозможность дать заключение связана с неправильно поставленными вопросами, эксперту  не возбраняется в своем письме дать рекомендацию по правильной формулировке вопроса. После вынесения судом определения с корректировкой вопроса можно приступать к исследованию.</a:t>
            </a:r>
          </a:p>
          <a:p>
            <a:r>
              <a:rPr lang="ru-RU" dirty="0" smtClean="0"/>
              <a:t>Иногда эксперт может самостоятельно исправить ситуацию с не совсем правильно сформулированными вопросами. Дело в том, что процессуальные кодексы требуют от него дать не просто ответы на вопросы, а «выводы по поставленным вопросам» (АПК, ч. 2 ст. 86; УПК, ч. 1 ст. 204), «выводы и ответы на поставленные судом вопросы» (ГПК, ч. 2 ст. 86). Это дает эксперту определенную свободу действий. В разделе заключения «Выводы» он сможет помимо прямых ответов на поставленные ему вопросы привести свои выводы по результатам проведенного им исследования, сформулировав их так, как считает правильным исходя из предмета спора. Он вправе так поступить, исходя из нормы: «если эксперт при проведении экспертизы установит обстоятельства, которые имеют значение для дела и по поводу которых ему не были поставлены вопросы, он вправе включить выводы об этих обстоятельствах в свое заключение» (АПК, ч. 2 ст. 56; ГПК, ч. 2 ст. 86; УПК, п. 4 ч. 3 ст. 57, ч. 2 ст. 204).</a:t>
            </a:r>
          </a:p>
          <a:p>
            <a:r>
              <a:rPr lang="ru-RU" dirty="0" smtClean="0"/>
              <a:t>Если же очевидно, что вопрос в принципе не относится к компетенции эксперта или к существу спора, и никакая его корректировка ситуацию не исправит, такой вывод следует изложить в заключении эксперта. При этом на другие, правильные вопросы в заключении нужно будет дать ответы по существу.</a:t>
            </a:r>
          </a:p>
        </p:txBody>
      </p:sp>
      <p:sp>
        <p:nvSpPr>
          <p:cNvPr id="4" name="Номер слайда 3"/>
          <p:cNvSpPr>
            <a:spLocks noGrp="1"/>
          </p:cNvSpPr>
          <p:nvPr>
            <p:ph type="sldNum" sz="quarter" idx="10"/>
          </p:nvPr>
        </p:nvSpPr>
        <p:spPr/>
        <p:txBody>
          <a:bodyPr/>
          <a:lstStyle/>
          <a:p>
            <a:fld id="{79AF56E1-D8C8-465B-A1D7-70298A9A20C3}" type="slidenum">
              <a:rPr lang="ru-RU" smtClean="0"/>
              <a:pPr/>
              <a:t>6</a:t>
            </a:fld>
            <a:endParaRPr lang="ru-RU"/>
          </a:p>
        </p:txBody>
      </p:sp>
    </p:spTree>
    <p:extLst>
      <p:ext uri="{BB962C8B-B14F-4D97-AF65-F5344CB8AC3E}">
        <p14:creationId xmlns:p14="http://schemas.microsoft.com/office/powerpoint/2010/main" val="663400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77500" lnSpcReduction="20000"/>
          </a:bodyPr>
          <a:lstStyle/>
          <a:p>
            <a:r>
              <a:rPr lang="ru-RU" dirty="0" smtClean="0"/>
              <a:t>На предварительной стадии эксперт знакомится с предоставленными ему образцами и материалами дела. Часто эксперту направляют все дело целиком, в нескольких томах. Знакомясь с этим объемным массивом информации, эксперт выбирает из него материалы, содержащие сведения, необходимые для его исследования. Это: </a:t>
            </a:r>
          </a:p>
          <a:p>
            <a:r>
              <a:rPr lang="ru-RU" dirty="0" smtClean="0"/>
              <a:t>1) материалы, относящиеся к ПМ – патент и/или сведения о нем из реестра ПМ, описания и чертежи к патенту;</a:t>
            </a:r>
          </a:p>
          <a:p>
            <a:r>
              <a:rPr lang="ru-RU" dirty="0" smtClean="0"/>
              <a:t>2)</a:t>
            </a:r>
            <a:r>
              <a:rPr lang="ru-RU" baseline="0" dirty="0" smtClean="0"/>
              <a:t> </a:t>
            </a:r>
            <a:r>
              <a:rPr lang="ru-RU" dirty="0" smtClean="0"/>
              <a:t>материалы, относящиеся к спорному продукту – образцы изделия, фотографии, чертежи, паспорт изделия, рук-во по эксплуатации и др.;</a:t>
            </a:r>
          </a:p>
          <a:p>
            <a:r>
              <a:rPr lang="ru-RU" dirty="0" smtClean="0"/>
              <a:t>3) материалы, характеризующие период предполагаемого использования –</a:t>
            </a:r>
            <a:r>
              <a:rPr lang="ru-RU" baseline="0" dirty="0" smtClean="0"/>
              <a:t> </a:t>
            </a:r>
            <a:r>
              <a:rPr lang="ru-RU" dirty="0" smtClean="0"/>
              <a:t>от периода зависит применимая нормативно-правовая база, следовательно, и методика установления использования.</a:t>
            </a:r>
          </a:p>
          <a:p>
            <a:r>
              <a:rPr lang="ru-RU" dirty="0" smtClean="0"/>
              <a:t>Важно ознакомиться с имеющимися в деле результатами иных исследований по предмету экспертизы. Они могут быть изложены в позициях сторон, в представленных сторонами справках специалистов, либо в заключении другого эксперта, если проводимая экспертиза – дополнительная или повторная (АПК, ст. 87; ГПК, ст. 87; УПК, ст. 207). Конечно, эксперт не должен идти на поводу у других специалистов, его исследование должно быть независимым. В то же время важно выявить спорные положения, по которым у него иная точка зрения. Суждения по этим положениям в заключении эксперта должны быть аргументированы особенно тщательно, поскольку будут оцениваться судом с учетом противоположного взгляда на них.</a:t>
            </a:r>
          </a:p>
        </p:txBody>
      </p:sp>
      <p:sp>
        <p:nvSpPr>
          <p:cNvPr id="4" name="Номер слайда 3"/>
          <p:cNvSpPr>
            <a:spLocks noGrp="1"/>
          </p:cNvSpPr>
          <p:nvPr>
            <p:ph type="sldNum" sz="quarter" idx="10"/>
          </p:nvPr>
        </p:nvSpPr>
        <p:spPr/>
        <p:txBody>
          <a:bodyPr/>
          <a:lstStyle/>
          <a:p>
            <a:fld id="{79AF56E1-D8C8-465B-A1D7-70298A9A20C3}" type="slidenum">
              <a:rPr lang="ru-RU" smtClean="0"/>
              <a:pPr/>
              <a:t>7</a:t>
            </a:fld>
            <a:endParaRPr lang="ru-RU"/>
          </a:p>
        </p:txBody>
      </p:sp>
    </p:spTree>
    <p:extLst>
      <p:ext uri="{BB962C8B-B14F-4D97-AF65-F5344CB8AC3E}">
        <p14:creationId xmlns:p14="http://schemas.microsoft.com/office/powerpoint/2010/main" val="2399468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Ознакомившись со всеми представленными образцами и материалами дела, эксперт должен оценить их пригодность и достаточность для проведения экспертизы. Если из-за непригодности или недостаточности представленных ему объектов исследования и материалов дела эксперт не может ответить на поставленные вопросы, он обладает достаточно большими процессуальными возможностями для исправления ситуации. Эксперт вправе (АПК, ч. 3 ст. 55; ГПК, ч. 3 ст. 85; УПК, п. 1-3 ч. 3 ст. 57):</a:t>
            </a:r>
          </a:p>
          <a:p>
            <a:r>
              <a:rPr lang="ru-RU" dirty="0" smtClean="0"/>
              <a:t>с разрешения суда задавать вопросы лицам, участвующим в деле, и свидетелям; </a:t>
            </a:r>
          </a:p>
          <a:p>
            <a:r>
              <a:rPr lang="ru-RU" dirty="0" smtClean="0"/>
              <a:t>заявлять суду ходатайство о представлении ему дополнительных материалов. </a:t>
            </a:r>
          </a:p>
          <a:p>
            <a:r>
              <a:rPr lang="ru-RU" dirty="0" smtClean="0"/>
              <a:t>По ходатайству суд направит недостающие доказательства эксперту, если они есть в деле. Если такие материалы в деле отсутствуют, суд может запросить их у сторон (АПК, ч. 2 ст. 66; ГПК, ч. 1 ст. 57), приобщить к делу, а уже затем направить эксперту. </a:t>
            </a:r>
          </a:p>
          <a:p>
            <a:r>
              <a:rPr lang="ru-RU" dirty="0" smtClean="0"/>
              <a:t>Самостоятельно собирать доказательства, а тем более запрашивать их непосредственно у сторон спора эксперту категорически запрещено (ФЗ 73, ст. 16; АПК, ч. 4 ст. 55; УПК, п. 1-2 ч. 3 ст. 57). Это очень распространенная ошибка, ставящая под сомнение независимость эксперта и дискредитирующая его заключение.</a:t>
            </a:r>
          </a:p>
        </p:txBody>
      </p:sp>
      <p:sp>
        <p:nvSpPr>
          <p:cNvPr id="4" name="Номер слайда 3"/>
          <p:cNvSpPr>
            <a:spLocks noGrp="1"/>
          </p:cNvSpPr>
          <p:nvPr>
            <p:ph type="sldNum" sz="quarter" idx="10"/>
          </p:nvPr>
        </p:nvSpPr>
        <p:spPr/>
        <p:txBody>
          <a:bodyPr/>
          <a:lstStyle/>
          <a:p>
            <a:fld id="{79AF56E1-D8C8-465B-A1D7-70298A9A20C3}" type="slidenum">
              <a:rPr lang="ru-RU" smtClean="0"/>
              <a:pPr/>
              <a:t>8</a:t>
            </a:fld>
            <a:endParaRPr lang="ru-RU"/>
          </a:p>
        </p:txBody>
      </p:sp>
    </p:spTree>
    <p:extLst>
      <p:ext uri="{BB962C8B-B14F-4D97-AF65-F5344CB8AC3E}">
        <p14:creationId xmlns:p14="http://schemas.microsoft.com/office/powerpoint/2010/main" val="4014082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На предварительной стадии эксперт также должен выбрать применимые нормы материального права. </a:t>
            </a:r>
          </a:p>
          <a:p>
            <a:r>
              <a:rPr lang="ru-RU" dirty="0" smtClean="0"/>
              <a:t>В соответствии с общим принципом действия закона во времени, те или иные правоотношения регулируются законодательством, действовавшим в период их осуществления. Поэтому, исследуя факт использования ПМ, эксперту следует руководствоваться законодательным определением использования, действовавшим в период предполагаемого использования. </a:t>
            </a:r>
          </a:p>
          <a:p>
            <a:r>
              <a:rPr lang="ru-RU" dirty="0" smtClean="0"/>
              <a:t>А вот при выявлении признаков ПМ надо пользоваться перечнем видов признаков устройства в нормативном акте, действовавшим на дату подачи заявки. Ведь и заявитель, составляя формулу, и федеральный орган по интеллектуальной собственности, выдавая патент по заявке, руководствовались нормами, действовавшими именно на эту дату. </a:t>
            </a:r>
          </a:p>
        </p:txBody>
      </p:sp>
      <p:sp>
        <p:nvSpPr>
          <p:cNvPr id="4" name="Номер слайда 3"/>
          <p:cNvSpPr>
            <a:spLocks noGrp="1"/>
          </p:cNvSpPr>
          <p:nvPr>
            <p:ph type="sldNum" sz="quarter" idx="10"/>
          </p:nvPr>
        </p:nvSpPr>
        <p:spPr/>
        <p:txBody>
          <a:bodyPr/>
          <a:lstStyle/>
          <a:p>
            <a:fld id="{79AF56E1-D8C8-465B-A1D7-70298A9A20C3}" type="slidenum">
              <a:rPr lang="ru-RU" smtClean="0"/>
              <a:pPr/>
              <a:t>9</a:t>
            </a:fld>
            <a:endParaRPr lang="ru-RU"/>
          </a:p>
        </p:txBody>
      </p:sp>
    </p:spTree>
    <p:extLst>
      <p:ext uri="{BB962C8B-B14F-4D97-AF65-F5344CB8AC3E}">
        <p14:creationId xmlns:p14="http://schemas.microsoft.com/office/powerpoint/2010/main" val="1699610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77500" lnSpcReduction="20000"/>
          </a:bodyPr>
          <a:lstStyle/>
          <a:p>
            <a:r>
              <a:rPr lang="ru-RU" dirty="0" smtClean="0"/>
              <a:t>В соответствии с изменениями, внесенными в Гражданский кодекс РФ (далее – ГК) Федеральным законом от 12.03.2014 г. № 35-ФЗ (далее – ФЗ 35), при установлении использования ПМ теперь не применяется правило эквивалентов. Упоминание об эквивалентных признаках удалено из абзаца про ПМ в п. 3 ст. 1358. На сегодняшний день эта норма ГК звучит так: «ПМ признается использованной в продукте, если продукт содержит каждый признак ПМ, приведенный в независимом пункте содержащейся в патенте формулы ПМ».</a:t>
            </a:r>
          </a:p>
          <a:p>
            <a:r>
              <a:rPr lang="ru-RU" dirty="0" smtClean="0"/>
              <a:t>Однако, если эксперт, знакомясь с материалами дела, увидит, что предполагаемое использование ПМ имело место в период до вступления указанных изменений ГК с силу (до 01.10.2014 г.), он должен руководствоваться предыдущей редакцией нормы п. 3 ст. 1358. Согласно этой редакции использование ПМ определяется принципиально иначе: ПМ признается использованной в продукте, если продукт содержит каждый признак ПМ, приведенный в независимом пункте содержащейся в патенте формулы ПМ, либо признак, эквивалентный ему и ставший известным в качестве такового в данной области техники до совершения в отношении соответствующего продукта действий, предусмотренных пунктом 2 настоящей статьи. Упомянутый п. 2 содержит открытый перечень действий, признаваемых использованием. Для ПМ это: ввоз на территорию Российской Федерации, изготовление, применение, предложение о продаже, продажа, иное введение в гражданский оборот или хранение для этих целей продукта, в котором использована ПМ.</a:t>
            </a:r>
          </a:p>
          <a:p>
            <a:r>
              <a:rPr lang="ru-RU" dirty="0" smtClean="0"/>
              <a:t>Итак, если предполагаемое использование ПМ имело место с 01.10.2014 г., эксперт устанавливает, содержит ли продукт каждый признак ПМ, приведенный в независимом пункте формулы. Установив, что хотя бы один признак ПМ не содержится в продукте, эксперт делает вывод об отсутствии использования.</a:t>
            </a:r>
          </a:p>
          <a:p>
            <a:r>
              <a:rPr lang="ru-RU" dirty="0" smtClean="0"/>
              <a:t>Но если предполагаемое использование осуществлялось до 01.10.2014 г., а эксперт установил, что часть признаков ПМ в продукте не содержится, он уже не может на основании этого прийти к выводу о неиспользовании. В этом случае эксперт обязан провести дополнительные исследования: </a:t>
            </a:r>
          </a:p>
          <a:p>
            <a:r>
              <a:rPr lang="ru-RU" dirty="0" smtClean="0"/>
              <a:t>1) установить, не заменен ли каждый из отсутствующих признаков эквивалентным; </a:t>
            </a:r>
          </a:p>
          <a:p>
            <a:r>
              <a:rPr lang="ru-RU" dirty="0" smtClean="0"/>
              <a:t>2) определить, известен ли каждый заменяющий признак в качестве эквивалентного в области техники, к которой относится ПМ, до начала предполагаемого использования.</a:t>
            </a:r>
          </a:p>
          <a:p>
            <a:r>
              <a:rPr lang="ru-RU" dirty="0" smtClean="0"/>
              <a:t>Если на оба этих вопроса эксперт отвечает утвердительно, он приходит к выводу об использовании ПМ в продукте.</a:t>
            </a:r>
          </a:p>
          <a:p>
            <a:r>
              <a:rPr lang="ru-RU" dirty="0" smtClean="0"/>
              <a:t>Если выясняется, что предполагаемое использование началось до 01.10.2014 г., а закончилось после этой даты, эксперт должен устанавливать использование ПМ в период до 01.10.2014, руководствуясь старой редакцией п. 3 ст. 1358 ГК (исследуя эквивалентность и известность заменяющих признаков). А использование с этой даты – уже по новой редакции (игнорируя любые замены признаков, даже эквивалентные). При этом эксперт может прийти к выводу, что в одном и том же продукте одна и та же ПМ признается использованной до 01.10.2014 г., и не использованной с 01.10.2014 г.</a:t>
            </a:r>
          </a:p>
          <a:p>
            <a:endParaRPr lang="ru-RU" dirty="0" smtClean="0"/>
          </a:p>
        </p:txBody>
      </p:sp>
      <p:sp>
        <p:nvSpPr>
          <p:cNvPr id="4" name="Номер слайда 3"/>
          <p:cNvSpPr>
            <a:spLocks noGrp="1"/>
          </p:cNvSpPr>
          <p:nvPr>
            <p:ph type="sldNum" sz="quarter" idx="10"/>
          </p:nvPr>
        </p:nvSpPr>
        <p:spPr/>
        <p:txBody>
          <a:bodyPr/>
          <a:lstStyle/>
          <a:p>
            <a:fld id="{79AF56E1-D8C8-465B-A1D7-70298A9A20C3}" type="slidenum">
              <a:rPr lang="ru-RU" smtClean="0"/>
              <a:pPr/>
              <a:t>10</a:t>
            </a:fld>
            <a:endParaRPr lang="ru-RU"/>
          </a:p>
        </p:txBody>
      </p:sp>
    </p:spTree>
    <p:extLst>
      <p:ext uri="{BB962C8B-B14F-4D97-AF65-F5344CB8AC3E}">
        <p14:creationId xmlns:p14="http://schemas.microsoft.com/office/powerpoint/2010/main" val="679018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80EF2A5-A8C5-442D-9BD0-9FDF2A010D31}" type="datetime1">
              <a:rPr lang="en-US" smtClean="0"/>
              <a:pPr/>
              <a:t>6/27/2017</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E419C8-5F02-4566-9142-A6D784B55BDA}" type="datetime1">
              <a:rPr lang="en-US" smtClean="0"/>
              <a:pPr/>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E99D0E-D115-4EDA-8B80-76DC86F2397C}" type="datetime1">
              <a:rPr lang="en-US" smtClean="0"/>
              <a:pPr/>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226C71-E1AF-47EB-9B85-085C433A5767}" type="datetime1">
              <a:rPr lang="en-US" smtClean="0"/>
              <a:pPr/>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B822C9-9C7F-4573-BF6B-C7B02917A67D}" type="datetime1">
              <a:rPr lang="en-US" smtClean="0"/>
              <a:pPr/>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0E6DE6-FCFA-4E36-AA20-7198D36117BD}" type="datetime1">
              <a:rPr lang="en-US" smtClean="0"/>
              <a:pPr/>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0DAE96-805D-429D-A7C7-5F4DA36B0DE0}" type="datetime1">
              <a:rPr lang="en-US" smtClean="0"/>
              <a:pPr/>
              <a:t>6/27/2017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EBDDCE-C572-45DD-8400-28AD655E6943}" type="datetime1">
              <a:rPr lang="en-US" smtClean="0"/>
              <a:pPr/>
              <a:t>6/27/2017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C8B13-D5A4-44B9-BF1B-514EAE8013A9}" type="datetime1">
              <a:rPr lang="en-US" smtClean="0"/>
              <a:pPr/>
              <a:t>6/27/2017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7A8F78-DBFF-41F5-A50F-7B95CA31DD9E}" type="datetime1">
              <a:rPr lang="en-US" smtClean="0"/>
              <a:pPr/>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A32415-0AA6-428D-A25C-7D13EAC149A5}" type="datetime1">
              <a:rPr lang="en-US" smtClean="0"/>
              <a:pPr/>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D7B1943B-E560-43D9-96CE-410774E17CFE}" type="datetime1">
              <a:rPr lang="en-US" smtClean="0"/>
              <a:pPr/>
              <a:t>6/27/2017</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5380" y="457201"/>
            <a:ext cx="9966960" cy="3122761"/>
          </a:xfrm>
        </p:spPr>
        <p:txBody>
          <a:bodyPr>
            <a:noAutofit/>
          </a:bodyPr>
          <a:lstStyle/>
          <a:p>
            <a:r>
              <a:rPr lang="ru-RU" sz="6000" dirty="0" smtClean="0">
                <a:ln>
                  <a:solidFill>
                    <a:schemeClr val="tx2">
                      <a:lumMod val="75000"/>
                    </a:schemeClr>
                  </a:solidFill>
                </a:ln>
                <a:effectLst>
                  <a:outerShdw blurRad="38100" dist="38100" dir="2700000" algn="tl">
                    <a:srgbClr val="000000">
                      <a:alpha val="43137"/>
                    </a:srgbClr>
                  </a:outerShdw>
                </a:effectLst>
              </a:rPr>
              <a:t>Методика установления факта   использования полезной  модели</a:t>
            </a:r>
            <a:endParaRPr lang="ru-RU" sz="6000" dirty="0">
              <a:ln>
                <a:solidFill>
                  <a:schemeClr val="tx2">
                    <a:lumMod val="75000"/>
                  </a:schemeClr>
                </a:solidFill>
              </a:ln>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80690" y="4063042"/>
            <a:ext cx="11396547" cy="2401878"/>
          </a:xfrm>
        </p:spPr>
        <p:txBody>
          <a:bodyPr>
            <a:normAutofit/>
          </a:bodyPr>
          <a:lstStyle/>
          <a:p>
            <a:r>
              <a:rPr lang="ru-RU" sz="1700" b="1" dirty="0" smtClean="0">
                <a:ln>
                  <a:solidFill>
                    <a:schemeClr val="tx2">
                      <a:lumMod val="75000"/>
                    </a:schemeClr>
                  </a:solidFill>
                </a:ln>
                <a:effectLst>
                  <a:outerShdw blurRad="38100" dist="38100" dir="2700000" algn="tl">
                    <a:srgbClr val="000000">
                      <a:alpha val="43137"/>
                    </a:srgbClr>
                  </a:outerShdw>
                </a:effectLst>
              </a:rPr>
              <a:t> </a:t>
            </a:r>
          </a:p>
          <a:p>
            <a:pPr>
              <a:spcBef>
                <a:spcPts val="0"/>
              </a:spcBef>
            </a:pPr>
            <a:r>
              <a:rPr lang="ru-RU" sz="3600" b="1" dirty="0" smtClean="0">
                <a:ln>
                  <a:solidFill>
                    <a:schemeClr val="tx2">
                      <a:lumMod val="75000"/>
                    </a:schemeClr>
                  </a:solidFill>
                </a:ln>
                <a:effectLst>
                  <a:outerShdw blurRad="38100" dist="38100" dir="2700000" algn="tl">
                    <a:srgbClr val="000000">
                      <a:alpha val="43137"/>
                    </a:srgbClr>
                  </a:outerShdw>
                </a:effectLst>
              </a:rPr>
              <a:t> Д.А.  </a:t>
            </a:r>
            <a:r>
              <a:rPr lang="ru-RU" sz="3600" b="1" smtClean="0">
                <a:ln>
                  <a:solidFill>
                    <a:schemeClr val="tx2">
                      <a:lumMod val="75000"/>
                    </a:schemeClr>
                  </a:solidFill>
                </a:ln>
                <a:effectLst>
                  <a:outerShdw blurRad="38100" dist="38100" dir="2700000" algn="tl">
                    <a:srgbClr val="000000">
                      <a:alpha val="43137"/>
                    </a:srgbClr>
                  </a:outerShdw>
                </a:effectLst>
              </a:rPr>
              <a:t>БОРОВСКИЙ</a:t>
            </a:r>
            <a:endParaRPr lang="ru-RU" sz="3600" b="1" dirty="0" smtClean="0">
              <a:ln>
                <a:solidFill>
                  <a:schemeClr val="tx2">
                    <a:lumMod val="75000"/>
                  </a:schemeClr>
                </a:solidFill>
              </a:ln>
              <a:effectLst>
                <a:outerShdw blurRad="38100" dist="38100" dir="2700000" algn="tl">
                  <a:srgbClr val="000000">
                    <a:alpha val="43137"/>
                  </a:srgbClr>
                </a:outerShdw>
              </a:effectLst>
            </a:endParaRPr>
          </a:p>
          <a:p>
            <a:pPr>
              <a:spcBef>
                <a:spcPts val="0"/>
              </a:spcBef>
            </a:pPr>
            <a:endParaRPr lang="ru-RU" sz="3600" b="1" dirty="0" smtClean="0">
              <a:ln>
                <a:solidFill>
                  <a:schemeClr val="tx2">
                    <a:lumMod val="75000"/>
                  </a:schemeClr>
                </a:solidFill>
              </a:ln>
              <a:effectLst>
                <a:outerShdw blurRad="38100" dist="38100" dir="2700000" algn="tl">
                  <a:srgbClr val="000000">
                    <a:alpha val="43137"/>
                  </a:srgbClr>
                </a:outerShdw>
              </a:effectLst>
            </a:endParaRPr>
          </a:p>
          <a:p>
            <a:pPr>
              <a:spcBef>
                <a:spcPts val="0"/>
              </a:spcBef>
            </a:pPr>
            <a:r>
              <a:rPr lang="ru-RU" sz="4000" b="1" dirty="0" smtClean="0">
                <a:ln>
                  <a:solidFill>
                    <a:schemeClr val="tx2">
                      <a:lumMod val="75000"/>
                    </a:schemeClr>
                  </a:solidFill>
                </a:ln>
                <a:effectLst>
                  <a:outerShdw blurRad="38100" dist="38100" dir="2700000" algn="tl">
                    <a:srgbClr val="000000">
                      <a:alpha val="43137"/>
                    </a:srgbClr>
                  </a:outerShdw>
                </a:effectLst>
              </a:rPr>
              <a:t>2017</a:t>
            </a:r>
          </a:p>
          <a:p>
            <a:pPr>
              <a:spcBef>
                <a:spcPts val="0"/>
              </a:spcBef>
            </a:pPr>
            <a:endParaRPr lang="en-US" sz="3600" b="1" dirty="0">
              <a:ln>
                <a:solidFill>
                  <a:schemeClr val="tx2">
                    <a:lumMod val="75000"/>
                  </a:schemeClr>
                </a:solidFill>
              </a:ln>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809654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a:bodyPr>
          <a:lstStyle/>
          <a:p>
            <a:r>
              <a:rPr lang="ru-RU" sz="4000" b="1" dirty="0" smtClean="0">
                <a:solidFill>
                  <a:schemeClr val="tx2"/>
                </a:solidFill>
              </a:rPr>
              <a:t>Гражданский кодекс РФ, п. 3 ст. 1358</a:t>
            </a:r>
            <a:endParaRPr lang="ru-RU" sz="4000" b="1" dirty="0">
              <a:solidFill>
                <a:schemeClr val="tx2"/>
              </a:solidFill>
            </a:endParaRPr>
          </a:p>
        </p:txBody>
      </p:sp>
      <p:sp>
        <p:nvSpPr>
          <p:cNvPr id="8" name="Содержимое 7"/>
          <p:cNvSpPr>
            <a:spLocks noGrp="1"/>
          </p:cNvSpPr>
          <p:nvPr>
            <p:ph idx="1"/>
          </p:nvPr>
        </p:nvSpPr>
        <p:spPr>
          <a:xfrm>
            <a:off x="1109749" y="1829428"/>
            <a:ext cx="9872871" cy="4249947"/>
          </a:xfrm>
        </p:spPr>
        <p:txBody>
          <a:bodyPr>
            <a:normAutofit/>
          </a:bodyPr>
          <a:lstStyle/>
          <a:p>
            <a:pPr algn="just"/>
            <a:r>
              <a:rPr lang="ru-RU" sz="2800" b="1" dirty="0" smtClean="0">
                <a:solidFill>
                  <a:schemeClr val="tx1"/>
                </a:solidFill>
              </a:rPr>
              <a:t>Полезная модель признается использованной в продукте, если продукт содержит каждый признак полезной модели, приведенный в независимом пункте содержащейся в патенте формулы полезной модели.</a:t>
            </a:r>
          </a:p>
          <a:p>
            <a:pPr algn="just"/>
            <a:r>
              <a:rPr lang="ru-RU" sz="2800" b="1" dirty="0" smtClean="0">
                <a:solidFill>
                  <a:schemeClr val="tx1"/>
                </a:solidFill>
              </a:rPr>
              <a:t>При установлении использования… полезной модели толкование формулы… полезной модели осуществляется в соответствии с п. 2 ст. 1354 настоящего Кодекса.</a:t>
            </a:r>
          </a:p>
          <a:p>
            <a:pPr algn="just"/>
            <a:r>
              <a:rPr lang="ru-RU" sz="2800" b="1" dirty="0" smtClean="0">
                <a:solidFill>
                  <a:srgbClr val="0070C0"/>
                </a:solidFill>
              </a:rPr>
              <a:t>П. 2 ст. 1354</a:t>
            </a:r>
            <a:r>
              <a:rPr lang="ru-RU" sz="2800" b="1" dirty="0" smtClean="0">
                <a:solidFill>
                  <a:schemeClr val="tx1"/>
                </a:solidFill>
              </a:rPr>
              <a:t>: Для толкования… формулы полезной модели могут использоваться описание и чертежи.</a:t>
            </a:r>
            <a:endParaRPr lang="ru-RU" sz="2800" b="1" dirty="0">
              <a:solidFill>
                <a:schemeClr val="tx1"/>
              </a:solidFill>
            </a:endParaRPr>
          </a:p>
        </p:txBody>
      </p:sp>
      <p:sp>
        <p:nvSpPr>
          <p:cNvPr id="4" name="Номер слайда 3"/>
          <p:cNvSpPr>
            <a:spLocks noGrp="1"/>
          </p:cNvSpPr>
          <p:nvPr>
            <p:ph type="sldNum" sz="quarter" idx="12"/>
          </p:nvPr>
        </p:nvSpPr>
        <p:spPr>
          <a:xfrm>
            <a:off x="9709265" y="5968539"/>
            <a:ext cx="1778924" cy="498764"/>
          </a:xfrm>
        </p:spPr>
        <p:txBody>
          <a:bodyPr/>
          <a:lstStyle/>
          <a:p>
            <a:fld id="{4FAB73BC-B049-4115-A692-8D63A059BFB8}" type="slidenum">
              <a:rPr lang="en-US" sz="3600" smtClean="0"/>
              <a:pPr/>
              <a:t>10</a:t>
            </a:fld>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9" name="Содержимое 8"/>
          <p:cNvGraphicFramePr>
            <a:graphicFrameLocks noGrp="1"/>
          </p:cNvGraphicFramePr>
          <p:nvPr>
            <p:ph idx="1"/>
          </p:nvPr>
        </p:nvGraphicFramePr>
        <p:xfrm>
          <a:off x="533400" y="749300"/>
          <a:ext cx="11074400" cy="543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11</a:t>
            </a:fld>
            <a:endParaRPr lang="en-US" sz="3600" b="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tx2"/>
                </a:solidFill>
              </a:rPr>
              <a:t>Стадия раздельного исследования</a:t>
            </a:r>
            <a:endParaRPr lang="ru-RU" dirty="0"/>
          </a:p>
        </p:txBody>
      </p:sp>
      <p:sp>
        <p:nvSpPr>
          <p:cNvPr id="3" name="Содержимое 2"/>
          <p:cNvSpPr>
            <a:spLocks noGrp="1"/>
          </p:cNvSpPr>
          <p:nvPr>
            <p:ph idx="1"/>
          </p:nvPr>
        </p:nvSpPr>
        <p:spPr>
          <a:xfrm>
            <a:off x="1143000" y="2484408"/>
            <a:ext cx="9872871" cy="2605177"/>
          </a:xfrm>
        </p:spPr>
        <p:txBody>
          <a:bodyPr>
            <a:normAutofit/>
          </a:bodyPr>
          <a:lstStyle/>
          <a:p>
            <a:r>
              <a:rPr lang="ru-RU" sz="2800" b="1" dirty="0" smtClean="0">
                <a:solidFill>
                  <a:schemeClr val="tx1"/>
                </a:solidFill>
              </a:rPr>
              <a:t>Изучение материалов дела, относящихся к ПМ.   Выявление признаков ПМ.</a:t>
            </a:r>
          </a:p>
          <a:p>
            <a:r>
              <a:rPr lang="ru-RU" sz="2800" b="1" dirty="0" smtClean="0">
                <a:solidFill>
                  <a:schemeClr val="tx1"/>
                </a:solidFill>
              </a:rPr>
              <a:t>Изучение образцов продукта и материалов дела, относящихся к продукту.</a:t>
            </a:r>
          </a:p>
          <a:p>
            <a:endParaRPr lang="ru-RU" sz="2800" b="1" dirty="0">
              <a:solidFill>
                <a:schemeClr val="tx1"/>
              </a:solidFill>
            </a:endParaRPr>
          </a:p>
        </p:txBody>
      </p:sp>
      <p:sp>
        <p:nvSpPr>
          <p:cNvPr id="4" name="Номер слайда 3"/>
          <p:cNvSpPr>
            <a:spLocks noGrp="1"/>
          </p:cNvSpPr>
          <p:nvPr>
            <p:ph type="sldNum" sz="quarter" idx="12"/>
          </p:nvPr>
        </p:nvSpPr>
        <p:spPr>
          <a:xfrm>
            <a:off x="9878169" y="5985164"/>
            <a:ext cx="1706217" cy="482139"/>
          </a:xfrm>
        </p:spPr>
        <p:txBody>
          <a:bodyPr/>
          <a:lstStyle/>
          <a:p>
            <a:fld id="{4FAB73BC-B049-4115-A692-8D63A059BFB8}" type="slidenum">
              <a:rPr lang="en-US" sz="3600" smtClean="0"/>
              <a:pPr/>
              <a:t>12</a:t>
            </a:fld>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0300" y="584200"/>
            <a:ext cx="10007600" cy="698500"/>
          </a:xfrm>
        </p:spPr>
        <p:txBody>
          <a:bodyPr>
            <a:normAutofit/>
          </a:bodyPr>
          <a:lstStyle/>
          <a:p>
            <a:pPr algn="ctr"/>
            <a:r>
              <a:rPr lang="ru-RU" sz="4000" b="1" dirty="0" smtClean="0">
                <a:solidFill>
                  <a:schemeClr val="tx2"/>
                </a:solidFill>
              </a:rPr>
              <a:t>Выявление признаков ПМ</a:t>
            </a:r>
            <a:endParaRPr lang="ru-RU" sz="4000" b="1" dirty="0">
              <a:solidFill>
                <a:schemeClr val="tx2"/>
              </a:solidFill>
            </a:endParaRPr>
          </a:p>
        </p:txBody>
      </p:sp>
      <p:graphicFrame>
        <p:nvGraphicFramePr>
          <p:cNvPr id="9" name="Содержимое 8"/>
          <p:cNvGraphicFramePr>
            <a:graphicFrameLocks noGrp="1"/>
          </p:cNvGraphicFramePr>
          <p:nvPr>
            <p:ph idx="1"/>
          </p:nvPr>
        </p:nvGraphicFramePr>
        <p:xfrm>
          <a:off x="546100" y="1574800"/>
          <a:ext cx="1107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13</a:t>
            </a:fld>
            <a:endParaRPr lang="en-US" sz="36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5700" y="749300"/>
            <a:ext cx="10007600" cy="698500"/>
          </a:xfrm>
        </p:spPr>
        <p:txBody>
          <a:bodyPr>
            <a:normAutofit/>
          </a:bodyPr>
          <a:lstStyle/>
          <a:p>
            <a:pPr algn="ctr"/>
            <a:r>
              <a:rPr lang="ru-RU" sz="4000" b="1" dirty="0" smtClean="0">
                <a:solidFill>
                  <a:schemeClr val="tx2"/>
                </a:solidFill>
              </a:rPr>
              <a:t>Внешние и динамические признаки</a:t>
            </a:r>
            <a:endParaRPr lang="ru-RU" sz="4000" b="1" dirty="0">
              <a:solidFill>
                <a:schemeClr val="tx2"/>
              </a:solidFill>
            </a:endParaRPr>
          </a:p>
        </p:txBody>
      </p:sp>
      <p:sp>
        <p:nvSpPr>
          <p:cNvPr id="5" name="Содержимое 4"/>
          <p:cNvSpPr>
            <a:spLocks noGrp="1"/>
          </p:cNvSpPr>
          <p:nvPr>
            <p:ph idx="1"/>
          </p:nvPr>
        </p:nvSpPr>
        <p:spPr>
          <a:xfrm>
            <a:off x="690114" y="1854679"/>
            <a:ext cx="6929888" cy="3933646"/>
          </a:xfrm>
        </p:spPr>
        <p:txBody>
          <a:bodyPr>
            <a:normAutofit/>
          </a:bodyPr>
          <a:lstStyle/>
          <a:p>
            <a:pPr algn="just"/>
            <a:r>
              <a:rPr lang="ru-RU" sz="2800" b="1" dirty="0" smtClean="0">
                <a:solidFill>
                  <a:schemeClr val="tx1"/>
                </a:solidFill>
              </a:rPr>
              <a:t>ПМ признается использованной в продукте, если продукт содержит каждый</a:t>
            </a:r>
            <a:r>
              <a:rPr lang="ru-RU" sz="2800" b="1" dirty="0" smtClean="0">
                <a:solidFill>
                  <a:schemeClr val="tx2"/>
                </a:solidFill>
              </a:rPr>
              <a:t> </a:t>
            </a:r>
            <a:r>
              <a:rPr lang="ru-RU" sz="2800" b="1" dirty="0" smtClean="0">
                <a:solidFill>
                  <a:srgbClr val="0070C0"/>
                </a:solidFill>
              </a:rPr>
              <a:t>признак ПМ</a:t>
            </a:r>
            <a:r>
              <a:rPr lang="ru-RU" sz="2800" b="1" dirty="0" smtClean="0">
                <a:solidFill>
                  <a:schemeClr val="tx1"/>
                </a:solidFill>
              </a:rPr>
              <a:t>, приведенный в независимом пункте формулы.</a:t>
            </a:r>
          </a:p>
          <a:p>
            <a:pPr algn="just"/>
            <a:r>
              <a:rPr lang="ru-RU" sz="2800" b="1" dirty="0" smtClean="0">
                <a:solidFill>
                  <a:schemeClr val="tx1"/>
                </a:solidFill>
              </a:rPr>
              <a:t>Если в этом пункте приведен признак,</a:t>
            </a:r>
            <a:r>
              <a:rPr lang="ru-RU" sz="2800" b="1" dirty="0" smtClean="0">
                <a:solidFill>
                  <a:srgbClr val="0070C0"/>
                </a:solidFill>
              </a:rPr>
              <a:t> не относящийся к признакам ПМ</a:t>
            </a:r>
            <a:r>
              <a:rPr lang="ru-RU" sz="2800" b="1" dirty="0" smtClean="0">
                <a:solidFill>
                  <a:schemeClr val="tx1"/>
                </a:solidFill>
              </a:rPr>
              <a:t>, наличие или отсутствие такого признака в продукте </a:t>
            </a:r>
            <a:r>
              <a:rPr lang="ru-RU" sz="2800" b="1" dirty="0" smtClean="0"/>
              <a:t>не должно влиять </a:t>
            </a:r>
            <a:r>
              <a:rPr lang="ru-RU" sz="2800" b="1" dirty="0" smtClean="0">
                <a:solidFill>
                  <a:schemeClr val="tx1"/>
                </a:solidFill>
              </a:rPr>
              <a:t>на вывод об использовании в нем ПМ. </a:t>
            </a:r>
            <a:r>
              <a:rPr lang="ru-RU" sz="2400" dirty="0" smtClean="0">
                <a:solidFill>
                  <a:schemeClr val="tx1"/>
                </a:solidFill>
              </a:rPr>
              <a:t>	</a:t>
            </a:r>
          </a:p>
        </p:txBody>
      </p:sp>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14</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9" name="Picture 5" descr="C:\Documents and Settings\MBryukhova\Рабочий стол\abstract-puzzle-background-one-missing-piece-7243926.jpg"/>
          <p:cNvPicPr>
            <a:picLocks noChangeAspect="1" noChangeArrowheads="1"/>
          </p:cNvPicPr>
          <p:nvPr/>
        </p:nvPicPr>
        <p:blipFill>
          <a:blip r:embed="rId3"/>
          <a:srcRect b="7439"/>
          <a:stretch>
            <a:fillRect/>
          </a:stretch>
        </p:blipFill>
        <p:spPr bwMode="auto">
          <a:xfrm>
            <a:off x="8126082" y="1746250"/>
            <a:ext cx="2872117" cy="398768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5700" y="749300"/>
            <a:ext cx="10007600" cy="698500"/>
          </a:xfrm>
        </p:spPr>
        <p:txBody>
          <a:bodyPr>
            <a:normAutofit/>
          </a:bodyPr>
          <a:lstStyle/>
          <a:p>
            <a:pPr algn="ctr"/>
            <a:r>
              <a:rPr lang="ru-RU" sz="4000" b="1" dirty="0" smtClean="0">
                <a:solidFill>
                  <a:schemeClr val="tx2"/>
                </a:solidFill>
              </a:rPr>
              <a:t>Несущественные признаки</a:t>
            </a:r>
            <a:endParaRPr lang="ru-RU" sz="4000" b="1" dirty="0">
              <a:solidFill>
                <a:schemeClr val="tx2"/>
              </a:solidFill>
            </a:endParaRPr>
          </a:p>
        </p:txBody>
      </p:sp>
      <p:sp>
        <p:nvSpPr>
          <p:cNvPr id="5" name="Содержимое 4"/>
          <p:cNvSpPr>
            <a:spLocks noGrp="1"/>
          </p:cNvSpPr>
          <p:nvPr>
            <p:ph idx="1"/>
          </p:nvPr>
        </p:nvSpPr>
        <p:spPr>
          <a:xfrm>
            <a:off x="5934974" y="1854678"/>
            <a:ext cx="5676181" cy="3873021"/>
          </a:xfrm>
        </p:spPr>
        <p:txBody>
          <a:bodyPr>
            <a:noAutofit/>
          </a:bodyPr>
          <a:lstStyle/>
          <a:p>
            <a:r>
              <a:rPr lang="ru-RU" sz="2800" b="1" dirty="0" smtClean="0">
                <a:solidFill>
                  <a:schemeClr val="tx1"/>
                </a:solidFill>
              </a:rPr>
              <a:t>Использованием ПМ в продукте должно признаваться использование действительно </a:t>
            </a:r>
            <a:r>
              <a:rPr lang="ru-RU" sz="2800" b="1" dirty="0" smtClean="0">
                <a:solidFill>
                  <a:schemeClr val="bg2">
                    <a:lumMod val="50000"/>
                  </a:schemeClr>
                </a:solidFill>
              </a:rPr>
              <a:t>каждого</a:t>
            </a:r>
            <a:r>
              <a:rPr lang="ru-RU" sz="2800" b="1" dirty="0" smtClean="0">
                <a:solidFill>
                  <a:schemeClr val="tx1"/>
                </a:solidFill>
              </a:rPr>
              <a:t> признака ПМ, указанного в независимом пункте. </a:t>
            </a:r>
          </a:p>
          <a:p>
            <a:pPr>
              <a:buNone/>
            </a:pPr>
            <a:r>
              <a:rPr lang="ru-RU" sz="2800" b="1" dirty="0" smtClean="0">
                <a:solidFill>
                  <a:schemeClr val="tx1"/>
                </a:solidFill>
              </a:rPr>
              <a:t>  В том числе – и признаков, не признаваемых </a:t>
            </a:r>
            <a:r>
              <a:rPr lang="ru-RU" sz="2800" b="1" dirty="0" smtClean="0">
                <a:solidFill>
                  <a:schemeClr val="bg2">
                    <a:lumMod val="50000"/>
                  </a:schemeClr>
                </a:solidFill>
              </a:rPr>
              <a:t>существенными</a:t>
            </a:r>
            <a:r>
              <a:rPr lang="ru-RU" sz="2400" b="1" dirty="0" smtClean="0">
                <a:solidFill>
                  <a:schemeClr val="tx1"/>
                </a:solidFill>
              </a:rPr>
              <a:t>	</a:t>
            </a:r>
          </a:p>
        </p:txBody>
      </p:sp>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15</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2290" name="Picture 2" descr="Картинки по запросу часть и целое"/>
          <p:cNvPicPr>
            <a:picLocks noChangeAspect="1" noChangeArrowheads="1"/>
          </p:cNvPicPr>
          <p:nvPr/>
        </p:nvPicPr>
        <p:blipFill>
          <a:blip r:embed="rId3"/>
          <a:srcRect/>
          <a:stretch>
            <a:fillRect/>
          </a:stretch>
        </p:blipFill>
        <p:spPr bwMode="auto">
          <a:xfrm>
            <a:off x="1168400" y="1687511"/>
            <a:ext cx="4676713" cy="3514217"/>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546100"/>
            <a:ext cx="10007600" cy="698500"/>
          </a:xfrm>
        </p:spPr>
        <p:txBody>
          <a:bodyPr>
            <a:normAutofit/>
          </a:bodyPr>
          <a:lstStyle/>
          <a:p>
            <a:pPr algn="ctr"/>
            <a:r>
              <a:rPr lang="ru-RU" sz="4000" b="1" dirty="0" smtClean="0">
                <a:solidFill>
                  <a:schemeClr val="tx2"/>
                </a:solidFill>
              </a:rPr>
              <a:t>Исследование продукта</a:t>
            </a:r>
            <a:endParaRPr lang="ru-RU" sz="4000" b="1" dirty="0">
              <a:solidFill>
                <a:schemeClr val="tx2"/>
              </a:solidFill>
            </a:endParaRPr>
          </a:p>
        </p:txBody>
      </p:sp>
      <p:graphicFrame>
        <p:nvGraphicFramePr>
          <p:cNvPr id="7" name="Содержимое 6"/>
          <p:cNvGraphicFramePr>
            <a:graphicFrameLocks noGrp="1"/>
          </p:cNvGraphicFramePr>
          <p:nvPr>
            <p:ph idx="1"/>
          </p:nvPr>
        </p:nvGraphicFramePr>
        <p:xfrm>
          <a:off x="588753" y="1502674"/>
          <a:ext cx="10972800" cy="497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16</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7564647" y="2544792"/>
            <a:ext cx="1866900" cy="3019246"/>
          </a:xfrm>
          <a:prstGeom prst="rect">
            <a:avLst/>
          </a:prstGeom>
        </p:spPr>
        <p:txBody>
          <a:bodyPr wrap="square">
            <a:spAutoFit/>
          </a:bodyPr>
          <a:lstStyle/>
          <a:p>
            <a:r>
              <a:rPr lang="ru-RU" sz="2400" b="1" dirty="0" smtClean="0">
                <a:solidFill>
                  <a:schemeClr val="bg1"/>
                </a:solidFill>
              </a:rPr>
              <a:t>В ходе </a:t>
            </a:r>
            <a:r>
              <a:rPr lang="ru-RU" sz="2400" b="1" dirty="0" err="1" smtClean="0">
                <a:solidFill>
                  <a:schemeClr val="bg1"/>
                </a:solidFill>
              </a:rPr>
              <a:t>исследова-ния</a:t>
            </a:r>
            <a:r>
              <a:rPr lang="ru-RU" sz="2400" b="1" dirty="0" smtClean="0">
                <a:solidFill>
                  <a:schemeClr val="bg1"/>
                </a:solidFill>
              </a:rPr>
              <a:t> может быть проведен демонтаж  или монтаж устройства</a:t>
            </a:r>
            <a:endParaRPr lang="ru-RU" sz="2400" b="1"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0300" y="584200"/>
            <a:ext cx="10007600" cy="698500"/>
          </a:xfrm>
        </p:spPr>
        <p:txBody>
          <a:bodyPr>
            <a:normAutofit/>
          </a:bodyPr>
          <a:lstStyle/>
          <a:p>
            <a:pPr algn="ctr"/>
            <a:r>
              <a:rPr lang="ru-RU" sz="4000" b="1" dirty="0" smtClean="0">
                <a:solidFill>
                  <a:schemeClr val="tx2"/>
                </a:solidFill>
              </a:rPr>
              <a:t>Сопоставление признаков ПМ</a:t>
            </a:r>
            <a:endParaRPr lang="ru-RU" sz="4000" b="1" dirty="0">
              <a:solidFill>
                <a:schemeClr val="tx2"/>
              </a:solidFill>
            </a:endParaRPr>
          </a:p>
        </p:txBody>
      </p:sp>
      <p:graphicFrame>
        <p:nvGraphicFramePr>
          <p:cNvPr id="9" name="Содержимое 8"/>
          <p:cNvGraphicFramePr>
            <a:graphicFrameLocks noGrp="1"/>
          </p:cNvGraphicFramePr>
          <p:nvPr>
            <p:ph idx="1"/>
          </p:nvPr>
        </p:nvGraphicFramePr>
        <p:xfrm>
          <a:off x="459836" y="1592053"/>
          <a:ext cx="1107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040730" y="6134793"/>
            <a:ext cx="1706217" cy="432262"/>
          </a:xfrm>
        </p:spPr>
        <p:txBody>
          <a:bodyPr/>
          <a:lstStyle/>
          <a:p>
            <a:fld id="{4FAB73BC-B049-4115-A692-8D63A059BFB8}" type="slidenum">
              <a:rPr lang="en-US" sz="3600" b="1" smtClean="0"/>
              <a:pPr/>
              <a:t>17</a:t>
            </a:fld>
            <a:endParaRPr lang="en-US" sz="36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9486" y="553845"/>
            <a:ext cx="10497014" cy="817756"/>
          </a:xfrm>
        </p:spPr>
        <p:txBody>
          <a:bodyPr>
            <a:noAutofit/>
          </a:bodyPr>
          <a:lstStyle/>
          <a:p>
            <a:pPr algn="ctr"/>
            <a:r>
              <a:rPr lang="ru-RU" sz="4000" b="1" dirty="0" smtClean="0">
                <a:solidFill>
                  <a:schemeClr val="tx2"/>
                </a:solidFill>
              </a:rPr>
              <a:t>Правильная техническая терминология</a:t>
            </a:r>
            <a:endParaRPr lang="ru-RU" sz="4000" b="1" dirty="0">
              <a:solidFill>
                <a:schemeClr val="tx2"/>
              </a:solidFill>
            </a:endParaRPr>
          </a:p>
        </p:txBody>
      </p:sp>
      <p:graphicFrame>
        <p:nvGraphicFramePr>
          <p:cNvPr id="7" name="Содержимое 6"/>
          <p:cNvGraphicFramePr>
            <a:graphicFrameLocks noGrp="1"/>
          </p:cNvGraphicFramePr>
          <p:nvPr>
            <p:ph idx="1"/>
          </p:nvPr>
        </p:nvGraphicFramePr>
        <p:xfrm>
          <a:off x="1078301" y="1423358"/>
          <a:ext cx="10196423" cy="47617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180430" y="6083818"/>
            <a:ext cx="1706217" cy="365125"/>
          </a:xfrm>
        </p:spPr>
        <p:txBody>
          <a:bodyPr/>
          <a:lstStyle/>
          <a:p>
            <a:fld id="{4FAB73BC-B049-4115-A692-8D63A059BFB8}" type="slidenum">
              <a:rPr lang="en-US" sz="3600" b="1" smtClean="0"/>
              <a:pPr/>
              <a:t>18</a:t>
            </a:fld>
            <a:endParaRPr lang="en-US" sz="36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5700" y="393700"/>
            <a:ext cx="10007600" cy="698500"/>
          </a:xfrm>
        </p:spPr>
        <p:txBody>
          <a:bodyPr>
            <a:normAutofit/>
          </a:bodyPr>
          <a:lstStyle/>
          <a:p>
            <a:pPr algn="ctr"/>
            <a:r>
              <a:rPr lang="ru-RU" sz="4000" b="1" dirty="0">
                <a:solidFill>
                  <a:schemeClr val="tx2"/>
                </a:solidFill>
              </a:rPr>
              <a:t>Стадия оценки результатов и </a:t>
            </a:r>
            <a:r>
              <a:rPr lang="ru-RU" sz="4000" b="1" dirty="0" smtClean="0">
                <a:solidFill>
                  <a:schemeClr val="tx2"/>
                </a:solidFill>
              </a:rPr>
              <a:t>выводов</a:t>
            </a:r>
            <a:endParaRPr lang="ru-RU" sz="4000" b="1" dirty="0">
              <a:solidFill>
                <a:schemeClr val="tx2"/>
              </a:solidFill>
            </a:endParaRPr>
          </a:p>
        </p:txBody>
      </p:sp>
      <p:graphicFrame>
        <p:nvGraphicFramePr>
          <p:cNvPr id="9" name="Содержимое 8"/>
          <p:cNvGraphicFramePr>
            <a:graphicFrameLocks noGrp="1"/>
          </p:cNvGraphicFramePr>
          <p:nvPr>
            <p:ph idx="1"/>
          </p:nvPr>
        </p:nvGraphicFramePr>
        <p:xfrm>
          <a:off x="558800" y="1130300"/>
          <a:ext cx="11074400" cy="515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19</a:t>
            </a:fld>
            <a:endParaRPr lang="en-US" sz="3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63375" y="1190445"/>
            <a:ext cx="6849372" cy="3260785"/>
          </a:xfrm>
        </p:spPr>
        <p:txBody>
          <a:bodyPr>
            <a:normAutofit lnSpcReduction="10000"/>
          </a:bodyPr>
          <a:lstStyle/>
          <a:p>
            <a:pPr algn="just">
              <a:buNone/>
            </a:pPr>
            <a:endParaRPr lang="ru-RU" sz="2800" dirty="0" smtClean="0">
              <a:solidFill>
                <a:schemeClr val="tx2"/>
              </a:solidFill>
            </a:endParaRPr>
          </a:p>
          <a:p>
            <a:pPr>
              <a:buNone/>
            </a:pPr>
            <a:r>
              <a:rPr lang="ru-RU" sz="3200" b="1" dirty="0" smtClean="0">
                <a:solidFill>
                  <a:schemeClr val="tx2"/>
                </a:solidFill>
              </a:rPr>
              <a:t>	</a:t>
            </a:r>
            <a:r>
              <a:rPr lang="ru-RU" sz="3600" b="1" dirty="0" smtClean="0">
                <a:solidFill>
                  <a:schemeClr val="tx2"/>
                </a:solidFill>
              </a:rPr>
              <a:t>Сегодня в России нет общепризнанных методик патентоведческой экспертизы в спорах о нарушении прав на изобретения и полезные модели</a:t>
            </a:r>
            <a:endParaRPr lang="ru-RU" sz="3200" b="1" u="sng" dirty="0">
              <a:solidFill>
                <a:schemeClr val="tx2"/>
              </a:solidFill>
            </a:endParaRPr>
          </a:p>
        </p:txBody>
      </p:sp>
      <p:sp>
        <p:nvSpPr>
          <p:cNvPr id="4" name="Номер слайда 3"/>
          <p:cNvSpPr>
            <a:spLocks noGrp="1"/>
          </p:cNvSpPr>
          <p:nvPr>
            <p:ph type="sldNum" sz="quarter" idx="12"/>
          </p:nvPr>
        </p:nvSpPr>
        <p:spPr>
          <a:xfrm>
            <a:off x="10009755" y="6078862"/>
            <a:ext cx="1706217" cy="365125"/>
          </a:xfrm>
        </p:spPr>
        <p:txBody>
          <a:bodyPr/>
          <a:lstStyle/>
          <a:p>
            <a:fld id="{4FAB73BC-B049-4115-A692-8D63A059BFB8}" type="slidenum">
              <a:rPr lang="en-US" sz="3600" b="1" smtClean="0"/>
              <a:pPr/>
              <a:t>2</a:t>
            </a:fld>
            <a:endParaRPr lang="en-US" sz="3600" b="1" dirty="0"/>
          </a:p>
        </p:txBody>
      </p:sp>
      <p:pic>
        <p:nvPicPr>
          <p:cNvPr id="5124" name="Picture 4" descr="Картинки по запросу взаимоотношения"/>
          <p:cNvPicPr>
            <a:picLocks noChangeAspect="1" noChangeArrowheads="1"/>
          </p:cNvPicPr>
          <p:nvPr/>
        </p:nvPicPr>
        <p:blipFill>
          <a:blip r:embed="rId3"/>
          <a:srcRect/>
          <a:stretch>
            <a:fillRect/>
          </a:stretch>
        </p:blipFill>
        <p:spPr bwMode="auto">
          <a:xfrm>
            <a:off x="824647" y="1603064"/>
            <a:ext cx="3870017" cy="3381378"/>
          </a:xfrm>
          <a:prstGeom prst="rect">
            <a:avLst/>
          </a:prstGeom>
          <a:noFill/>
        </p:spPr>
      </p:pic>
      <p:pic>
        <p:nvPicPr>
          <p:cNvPr id="1026" name="Picture 2"/>
          <p:cNvPicPr>
            <a:picLocks noChangeAspect="1" noChangeArrowheads="1"/>
          </p:cNvPicPr>
          <p:nvPr/>
        </p:nvPicPr>
        <p:blipFill>
          <a:blip r:embed="rId4"/>
          <a:srcRect/>
          <a:stretch>
            <a:fillRect/>
          </a:stretch>
        </p:blipFill>
        <p:spPr bwMode="auto">
          <a:xfrm>
            <a:off x="888521" y="1570008"/>
            <a:ext cx="3991844" cy="39918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7900" y="393700"/>
            <a:ext cx="10007600" cy="698500"/>
          </a:xfrm>
        </p:spPr>
        <p:txBody>
          <a:bodyPr>
            <a:normAutofit/>
          </a:bodyPr>
          <a:lstStyle/>
          <a:p>
            <a:pPr algn="ctr"/>
            <a:r>
              <a:rPr lang="ru-RU" sz="4000" b="1" dirty="0" smtClean="0">
                <a:solidFill>
                  <a:schemeClr val="tx2"/>
                </a:solidFill>
              </a:rPr>
              <a:t>Выводы эксперта</a:t>
            </a:r>
            <a:endParaRPr lang="ru-RU" sz="4000" b="1" dirty="0">
              <a:solidFill>
                <a:schemeClr val="tx2"/>
              </a:solidFill>
            </a:endParaRPr>
          </a:p>
        </p:txBody>
      </p:sp>
      <p:graphicFrame>
        <p:nvGraphicFramePr>
          <p:cNvPr id="9" name="Содержимое 8"/>
          <p:cNvGraphicFramePr>
            <a:graphicFrameLocks noGrp="1"/>
          </p:cNvGraphicFramePr>
          <p:nvPr>
            <p:ph idx="1"/>
          </p:nvPr>
        </p:nvGraphicFramePr>
        <p:xfrm>
          <a:off x="3019245" y="1130300"/>
          <a:ext cx="6987398" cy="515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20</a:t>
            </a:fld>
            <a:endParaRPr lang="en-US" sz="36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Содержимое 9"/>
          <p:cNvGraphicFramePr>
            <a:graphicFrameLocks noGrp="1"/>
          </p:cNvGraphicFramePr>
          <p:nvPr>
            <p:ph idx="1"/>
          </p:nvPr>
        </p:nvGraphicFramePr>
        <p:xfrm>
          <a:off x="353683" y="520700"/>
          <a:ext cx="10962017" cy="608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180430" y="6033328"/>
            <a:ext cx="1706217" cy="365125"/>
          </a:xfrm>
        </p:spPr>
        <p:txBody>
          <a:bodyPr/>
          <a:lstStyle/>
          <a:p>
            <a:fld id="{4FAB73BC-B049-4115-A692-8D63A059BFB8}" type="slidenum">
              <a:rPr lang="en-US" sz="3600" b="1" smtClean="0"/>
              <a:pPr/>
              <a:t>21</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Содержимое 9"/>
          <p:cNvGraphicFramePr>
            <a:graphicFrameLocks noGrp="1"/>
          </p:cNvGraphicFramePr>
          <p:nvPr>
            <p:ph idx="1"/>
          </p:nvPr>
        </p:nvGraphicFramePr>
        <p:xfrm>
          <a:off x="495300" y="558800"/>
          <a:ext cx="10845800" cy="4737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180430" y="6033328"/>
            <a:ext cx="1706217" cy="365125"/>
          </a:xfrm>
        </p:spPr>
        <p:txBody>
          <a:bodyPr/>
          <a:lstStyle/>
          <a:p>
            <a:fld id="{4FAB73BC-B049-4115-A692-8D63A059BFB8}" type="slidenum">
              <a:rPr lang="en-US" sz="3600" b="1" smtClean="0"/>
              <a:pPr/>
              <a:t>22</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Содержимое 9"/>
          <p:cNvGraphicFramePr>
            <a:graphicFrameLocks noGrp="1"/>
          </p:cNvGraphicFramePr>
          <p:nvPr>
            <p:ph idx="1"/>
            <p:extLst>
              <p:ext uri="{D42A27DB-BD31-4B8C-83A1-F6EECF244321}">
                <p14:modId xmlns:p14="http://schemas.microsoft.com/office/powerpoint/2010/main" val="2954496810"/>
              </p:ext>
            </p:extLst>
          </p:nvPr>
        </p:nvGraphicFramePr>
        <p:xfrm>
          <a:off x="469900" y="520700"/>
          <a:ext cx="10845800" cy="608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180430" y="6033328"/>
            <a:ext cx="1706217" cy="365125"/>
          </a:xfrm>
        </p:spPr>
        <p:txBody>
          <a:bodyPr/>
          <a:lstStyle/>
          <a:p>
            <a:fld id="{4FAB73BC-B049-4115-A692-8D63A059BFB8}" type="slidenum">
              <a:rPr lang="en-US" sz="3600" b="1" smtClean="0"/>
              <a:pPr/>
              <a:t>23</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Содержимое 9"/>
          <p:cNvGraphicFramePr>
            <a:graphicFrameLocks noGrp="1"/>
          </p:cNvGraphicFramePr>
          <p:nvPr>
            <p:ph idx="1"/>
          </p:nvPr>
        </p:nvGraphicFramePr>
        <p:xfrm>
          <a:off x="469900" y="520700"/>
          <a:ext cx="10845800" cy="608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180430" y="6033328"/>
            <a:ext cx="1706217" cy="365125"/>
          </a:xfrm>
        </p:spPr>
        <p:txBody>
          <a:bodyPr/>
          <a:lstStyle/>
          <a:p>
            <a:fld id="{4FAB73BC-B049-4115-A692-8D63A059BFB8}" type="slidenum">
              <a:rPr lang="en-US" sz="3600" b="1" smtClean="0"/>
              <a:pPr/>
              <a:t>24</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Содержимое 9"/>
          <p:cNvGraphicFramePr>
            <a:graphicFrameLocks noGrp="1"/>
          </p:cNvGraphicFramePr>
          <p:nvPr>
            <p:ph idx="1"/>
          </p:nvPr>
        </p:nvGraphicFramePr>
        <p:xfrm>
          <a:off x="469900" y="520700"/>
          <a:ext cx="10845800" cy="608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180430" y="6033328"/>
            <a:ext cx="1706217" cy="365125"/>
          </a:xfrm>
        </p:spPr>
        <p:txBody>
          <a:bodyPr/>
          <a:lstStyle/>
          <a:p>
            <a:fld id="{4FAB73BC-B049-4115-A692-8D63A059BFB8}" type="slidenum">
              <a:rPr lang="en-US" sz="3600" b="1" smtClean="0"/>
              <a:pPr/>
              <a:t>25</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7315200" y="2356534"/>
            <a:ext cx="1866900" cy="400110"/>
          </a:xfrm>
          <a:prstGeom prst="rect">
            <a:avLst/>
          </a:prstGeom>
        </p:spPr>
        <p:txBody>
          <a:bodyPr wrap="square">
            <a:spAutoFit/>
          </a:bodyPr>
          <a:lstStyle/>
          <a:p>
            <a:pPr algn="ctr"/>
            <a:r>
              <a:rPr lang="ru-RU" sz="2000" b="1" dirty="0" smtClean="0">
                <a:solidFill>
                  <a:schemeClr val="bg1"/>
                </a:solidFill>
              </a:rPr>
              <a:t>.</a:t>
            </a:r>
            <a:endParaRPr lang="ru-RU" sz="2000" b="1" dirty="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Содержимое 9"/>
          <p:cNvGraphicFramePr>
            <a:graphicFrameLocks noGrp="1"/>
          </p:cNvGraphicFramePr>
          <p:nvPr>
            <p:ph idx="1"/>
          </p:nvPr>
        </p:nvGraphicFramePr>
        <p:xfrm>
          <a:off x="469900" y="520700"/>
          <a:ext cx="10845800" cy="608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180430" y="6033328"/>
            <a:ext cx="1706217" cy="365125"/>
          </a:xfrm>
        </p:spPr>
        <p:txBody>
          <a:bodyPr/>
          <a:lstStyle/>
          <a:p>
            <a:fld id="{4FAB73BC-B049-4115-A692-8D63A059BFB8}" type="slidenum">
              <a:rPr lang="en-US" sz="3600" b="1" smtClean="0"/>
              <a:pPr/>
              <a:t>26</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42900" y="1988149"/>
            <a:ext cx="11455399" cy="1828800"/>
          </a:xfrm>
        </p:spPr>
        <p:txBody>
          <a:bodyPr>
            <a:noAutofit/>
          </a:bodyPr>
          <a:lstStyle/>
          <a:p>
            <a:pPr algn="ctr"/>
            <a:r>
              <a:rPr lang="ru-RU" sz="6000" b="1" dirty="0" smtClean="0">
                <a:solidFill>
                  <a:schemeClr val="tx2"/>
                </a:solidFill>
              </a:rPr>
              <a:t>СПАСИБО ЗА ВНИМАНИЕ!</a:t>
            </a:r>
            <a:endParaRPr lang="ru-RU" sz="6000" b="1" dirty="0">
              <a:solidFill>
                <a:schemeClr val="tx2"/>
              </a:solidFill>
            </a:endParaRPr>
          </a:p>
        </p:txBody>
      </p:sp>
      <p:sp>
        <p:nvSpPr>
          <p:cNvPr id="3" name="Заголовок 4"/>
          <p:cNvSpPr txBox="1">
            <a:spLocks/>
          </p:cNvSpPr>
          <p:nvPr/>
        </p:nvSpPr>
        <p:spPr>
          <a:xfrm>
            <a:off x="4424555" y="4575716"/>
            <a:ext cx="6764145" cy="1520283"/>
          </a:xfrm>
          <a:prstGeom prst="rect">
            <a:avLst/>
          </a:prstGeom>
        </p:spPr>
        <p:txBody>
          <a:bodyPr vert="horz" lIns="91440" tIns="45720" rIns="91440" bIns="45720" rtlCol="0" anchor="ctr">
            <a:normAutofit lnSpcReduction="10000"/>
          </a:bodyPr>
          <a:lstStyle/>
          <a:p>
            <a:pPr marL="0" marR="0" lvl="0" indent="0" defTabSz="914400" rtl="0" eaLnBrk="1" fontAlgn="auto" latinLnBrk="0" hangingPunct="1">
              <a:lnSpc>
                <a:spcPct val="90000"/>
              </a:lnSpc>
              <a:spcBef>
                <a:spcPct val="0"/>
              </a:spcBef>
              <a:spcAft>
                <a:spcPts val="0"/>
              </a:spcAft>
              <a:buClrTx/>
              <a:buSzTx/>
              <a:buFontTx/>
              <a:buNone/>
              <a:tabLst/>
              <a:defRPr/>
            </a:pPr>
            <a:r>
              <a:rPr lang="ru-RU" sz="3600" b="1" dirty="0" err="1" smtClean="0">
                <a:solidFill>
                  <a:srgbClr val="FF9900"/>
                </a:solidFill>
                <a:latin typeface="+mj-lt"/>
                <a:ea typeface="+mj-ea"/>
                <a:cs typeface="+mj-cs"/>
              </a:rPr>
              <a:t>ПатентВолгаСервис</a:t>
            </a:r>
            <a:endParaRPr lang="ru-RU" sz="3600" b="1" dirty="0" smtClean="0">
              <a:solidFill>
                <a:srgbClr val="FF9900"/>
              </a:solidFill>
              <a:latin typeface="+mj-lt"/>
              <a:ea typeface="+mj-ea"/>
              <a:cs typeface="+mj-cs"/>
            </a:endParaRPr>
          </a:p>
          <a:p>
            <a:pPr marL="0" marR="0" lvl="0" indent="0" defTabSz="914400" rtl="0" eaLnBrk="1" fontAlgn="auto" latinLnBrk="0" hangingPunct="1">
              <a:lnSpc>
                <a:spcPct val="90000"/>
              </a:lnSpc>
              <a:spcBef>
                <a:spcPct val="0"/>
              </a:spcBef>
              <a:spcAft>
                <a:spcPts val="0"/>
              </a:spcAft>
              <a:buClrTx/>
              <a:buSzTx/>
              <a:buFontTx/>
              <a:buNone/>
              <a:tabLst/>
              <a:defRPr/>
            </a:pPr>
            <a:r>
              <a:rPr lang="ru-RU" sz="2400" b="1" dirty="0" smtClean="0">
                <a:solidFill>
                  <a:schemeClr val="tx2"/>
                </a:solidFill>
                <a:latin typeface="+mj-lt"/>
                <a:ea typeface="+mj-ea"/>
                <a:cs typeface="+mj-cs"/>
              </a:rPr>
              <a:t>Сайт: </a:t>
            </a:r>
            <a:r>
              <a:rPr lang="en-US" sz="2400" b="1" dirty="0" smtClean="0">
                <a:solidFill>
                  <a:schemeClr val="tx2"/>
                </a:solidFill>
                <a:latin typeface="+mj-lt"/>
                <a:ea typeface="+mj-ea"/>
                <a:cs typeface="+mj-cs"/>
              </a:rPr>
              <a:t>www.patentvolga.ru</a:t>
            </a:r>
            <a:endParaRPr lang="ru-RU" sz="2400" b="1" dirty="0" smtClean="0">
              <a:solidFill>
                <a:schemeClr val="tx2"/>
              </a:solidFill>
              <a:latin typeface="+mj-lt"/>
              <a:ea typeface="+mj-ea"/>
              <a:cs typeface="+mj-cs"/>
            </a:endParaRPr>
          </a:p>
          <a:p>
            <a:pPr marL="0" marR="0" lvl="0" indent="0" defTabSz="914400" rtl="0" eaLnBrk="1" fontAlgn="auto" latinLnBrk="0" hangingPunct="1">
              <a:lnSpc>
                <a:spcPct val="90000"/>
              </a:lnSpc>
              <a:spcBef>
                <a:spcPct val="0"/>
              </a:spcBef>
              <a:spcAft>
                <a:spcPts val="0"/>
              </a:spcAft>
              <a:buClrTx/>
              <a:buSzTx/>
              <a:buFontTx/>
              <a:buNone/>
              <a:tabLst/>
              <a:defRPr/>
            </a:pPr>
            <a:r>
              <a:rPr lang="en-US" sz="2400" b="1" dirty="0" smtClean="0">
                <a:solidFill>
                  <a:schemeClr val="tx2"/>
                </a:solidFill>
                <a:latin typeface="+mj-lt"/>
                <a:ea typeface="+mj-ea"/>
                <a:cs typeface="+mj-cs"/>
              </a:rPr>
              <a:t>E-mail: patentvolga@mail.ru</a:t>
            </a:r>
          </a:p>
          <a:p>
            <a:pPr marL="0" marR="0" lvl="0" indent="0" defTabSz="914400" rtl="0" eaLnBrk="1" fontAlgn="auto" latinLnBrk="0" hangingPunct="1">
              <a:lnSpc>
                <a:spcPct val="9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chemeClr val="tx2"/>
                </a:solidFill>
                <a:effectLst/>
                <a:uLnTx/>
                <a:uFillTx/>
                <a:latin typeface="+mj-lt"/>
                <a:ea typeface="+mj-ea"/>
                <a:cs typeface="+mj-cs"/>
              </a:rPr>
              <a:t>Телефон: (8452) 51-09-07, 51-24-14</a:t>
            </a:r>
            <a:endParaRPr kumimoji="0" lang="ru-RU" sz="2400" b="1" i="0" u="none" strike="noStrike" kern="1200" cap="none" spc="0" normalizeH="0" baseline="0" noProof="0" dirty="0">
              <a:ln>
                <a:noFill/>
              </a:ln>
              <a:solidFill>
                <a:schemeClr val="tx2"/>
              </a:solidFill>
              <a:effectLst/>
              <a:uLnTx/>
              <a:uFillTx/>
              <a:latin typeface="+mj-lt"/>
              <a:ea typeface="+mj-ea"/>
              <a:cs typeface="+mj-cs"/>
            </a:endParaRPr>
          </a:p>
        </p:txBody>
      </p:sp>
      <p:pic>
        <p:nvPicPr>
          <p:cNvPr id="4" name="Рисунок 3" descr="1"/>
          <p:cNvPicPr/>
          <p:nvPr/>
        </p:nvPicPr>
        <p:blipFill>
          <a:blip r:embed="rId3" cstate="print"/>
          <a:srcRect/>
          <a:stretch>
            <a:fillRect/>
          </a:stretch>
        </p:blipFill>
        <p:spPr bwMode="auto">
          <a:xfrm>
            <a:off x="2550378" y="4826000"/>
            <a:ext cx="1704122" cy="113083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5700" y="1206500"/>
            <a:ext cx="10007600" cy="698500"/>
          </a:xfrm>
        </p:spPr>
        <p:txBody>
          <a:bodyPr>
            <a:noAutofit/>
          </a:bodyPr>
          <a:lstStyle/>
          <a:p>
            <a:pPr algn="ctr"/>
            <a:r>
              <a:rPr lang="ru-RU" sz="6000" b="1" dirty="0" smtClean="0">
                <a:solidFill>
                  <a:schemeClr val="tx2"/>
                </a:solidFill>
              </a:rPr>
              <a:t>Методические вопросы</a:t>
            </a:r>
            <a:endParaRPr lang="ru-RU" sz="6000" b="1" dirty="0">
              <a:solidFill>
                <a:schemeClr val="tx2"/>
              </a:solidFill>
            </a:endParaRPr>
          </a:p>
        </p:txBody>
      </p:sp>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3</a:t>
            </a:fld>
            <a:endParaRPr lang="en-US" sz="3600" b="1" dirty="0"/>
          </a:p>
        </p:txBody>
      </p:sp>
      <p:sp>
        <p:nvSpPr>
          <p:cNvPr id="1028" name="AutoShape 4" descr="Картинки по запросу методика исследовани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Картинки по запросу методика исследовани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1" name="Picture 7" descr="C:\Documents and Settings\MBryukhova\Рабочий стол\mikraskop.jpg"/>
          <p:cNvPicPr>
            <a:picLocks noChangeAspect="1" noChangeArrowheads="1"/>
          </p:cNvPicPr>
          <p:nvPr/>
        </p:nvPicPr>
        <p:blipFill>
          <a:blip r:embed="rId3"/>
          <a:srcRect/>
          <a:stretch>
            <a:fillRect/>
          </a:stretch>
        </p:blipFill>
        <p:spPr bwMode="auto">
          <a:xfrm>
            <a:off x="3798738" y="2346923"/>
            <a:ext cx="5027687" cy="366568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Содержимое 9"/>
          <p:cNvGraphicFramePr>
            <a:graphicFrameLocks noGrp="1"/>
          </p:cNvGraphicFramePr>
          <p:nvPr>
            <p:ph idx="1"/>
          </p:nvPr>
        </p:nvGraphicFramePr>
        <p:xfrm>
          <a:off x="961607" y="563831"/>
          <a:ext cx="10606416" cy="608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10180430" y="6033328"/>
            <a:ext cx="1706217" cy="365125"/>
          </a:xfrm>
        </p:spPr>
        <p:txBody>
          <a:bodyPr/>
          <a:lstStyle/>
          <a:p>
            <a:fld id="{4FAB73BC-B049-4115-A692-8D63A059BFB8}" type="slidenum">
              <a:rPr lang="en-US" sz="3600" b="1" smtClean="0"/>
              <a:pPr/>
              <a:t>4</a:t>
            </a:fld>
            <a:endParaRPr lang="en-US" sz="3600" b="1" dirty="0"/>
          </a:p>
        </p:txBody>
      </p:sp>
      <p:sp>
        <p:nvSpPr>
          <p:cNvPr id="1026" name="AutoShape 2"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Похожее изображение"/>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flipV="1">
            <a:off x="7315200" y="5218857"/>
            <a:ext cx="1992702" cy="400110"/>
          </a:xfrm>
          <a:prstGeom prst="rect">
            <a:avLst/>
          </a:prstGeom>
        </p:spPr>
        <p:txBody>
          <a:bodyPr wrap="square">
            <a:spAutoFit/>
          </a:bodyPr>
          <a:lstStyle/>
          <a:p>
            <a:pPr algn="ctr"/>
            <a:r>
              <a:rPr lang="ru-RU" sz="2000" b="1" dirty="0" smtClean="0">
                <a:solidFill>
                  <a:schemeClr val="bg1"/>
                </a:solidFill>
              </a:rPr>
              <a:t>его частей.</a:t>
            </a:r>
            <a:endParaRPr lang="ru-RU" sz="2000"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7400"/>
            <a:ext cx="11341100" cy="698500"/>
          </a:xfrm>
        </p:spPr>
        <p:txBody>
          <a:bodyPr>
            <a:noAutofit/>
          </a:bodyPr>
          <a:lstStyle/>
          <a:p>
            <a:pPr algn="ctr"/>
            <a:r>
              <a:rPr lang="ru-RU" sz="4000" b="1" dirty="0" smtClean="0">
                <a:solidFill>
                  <a:schemeClr val="tx2"/>
                </a:solidFill>
              </a:rPr>
              <a:t>Письмо о готовности провести экспертизу</a:t>
            </a:r>
            <a:endParaRPr lang="ru-RU" sz="4000" b="1" dirty="0">
              <a:solidFill>
                <a:schemeClr val="tx2"/>
              </a:solidFill>
            </a:endParaRPr>
          </a:p>
        </p:txBody>
      </p:sp>
      <p:sp>
        <p:nvSpPr>
          <p:cNvPr id="5" name="Содержимое 4"/>
          <p:cNvSpPr>
            <a:spLocks noGrp="1"/>
          </p:cNvSpPr>
          <p:nvPr>
            <p:ph idx="1"/>
          </p:nvPr>
        </p:nvSpPr>
        <p:spPr>
          <a:xfrm>
            <a:off x="508000" y="1802920"/>
            <a:ext cx="7945887" cy="4254979"/>
          </a:xfrm>
        </p:spPr>
        <p:txBody>
          <a:bodyPr>
            <a:normAutofit lnSpcReduction="10000"/>
          </a:bodyPr>
          <a:lstStyle/>
          <a:p>
            <a:pPr algn="just">
              <a:spcBef>
                <a:spcPts val="0"/>
              </a:spcBef>
            </a:pPr>
            <a:r>
              <a:rPr lang="ru-RU" sz="2800" b="1" dirty="0" smtClean="0">
                <a:solidFill>
                  <a:schemeClr val="tx1"/>
                </a:solidFill>
              </a:rPr>
              <a:t>Работа эксперта начинается еще до назначения экспертизы официальным органом или заказа исследования стороной спора </a:t>
            </a:r>
          </a:p>
          <a:p>
            <a:pPr algn="just">
              <a:spcBef>
                <a:spcPts val="0"/>
              </a:spcBef>
              <a:buNone/>
            </a:pPr>
            <a:endParaRPr lang="ru-RU" sz="2800" b="1" dirty="0" smtClean="0">
              <a:solidFill>
                <a:schemeClr val="tx1"/>
              </a:solidFill>
            </a:endParaRPr>
          </a:p>
          <a:p>
            <a:pPr algn="just">
              <a:spcBef>
                <a:spcPts val="0"/>
              </a:spcBef>
            </a:pPr>
            <a:r>
              <a:rPr lang="ru-RU" sz="2800" b="1" dirty="0" smtClean="0">
                <a:solidFill>
                  <a:schemeClr val="tx1"/>
                </a:solidFill>
              </a:rPr>
              <a:t>Направляя письмо о своей готовности провести экспертизу, эксперт может: </a:t>
            </a:r>
          </a:p>
          <a:p>
            <a:pPr algn="just">
              <a:spcBef>
                <a:spcPts val="0"/>
              </a:spcBef>
            </a:pPr>
            <a:endParaRPr lang="ru-RU" sz="2800" b="1" dirty="0" smtClean="0">
              <a:solidFill>
                <a:schemeClr val="tx1"/>
              </a:solidFill>
            </a:endParaRPr>
          </a:p>
          <a:p>
            <a:pPr marL="355600" indent="0">
              <a:spcBef>
                <a:spcPts val="0"/>
              </a:spcBef>
              <a:buNone/>
            </a:pPr>
            <a:r>
              <a:rPr lang="ru-RU" sz="2800" b="1" dirty="0" smtClean="0"/>
              <a:t>-рекомендовать вопросы, подлежащие   исследованию</a:t>
            </a:r>
          </a:p>
          <a:p>
            <a:pPr marL="355600" indent="0">
              <a:spcBef>
                <a:spcPts val="0"/>
              </a:spcBef>
              <a:buNone/>
            </a:pPr>
            <a:endParaRPr lang="ru-RU" sz="2800" b="1" dirty="0" smtClean="0"/>
          </a:p>
          <a:p>
            <a:pPr marL="355600" indent="0">
              <a:spcBef>
                <a:spcPts val="0"/>
              </a:spcBef>
              <a:buNone/>
            </a:pPr>
            <a:r>
              <a:rPr lang="ru-RU" sz="2800" b="1" dirty="0" smtClean="0"/>
              <a:t>-перечислить необходимые для такого исследования материалы</a:t>
            </a:r>
          </a:p>
        </p:txBody>
      </p:sp>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5</a:t>
            </a:fld>
            <a:endParaRPr lang="en-US" sz="3600" b="1" dirty="0"/>
          </a:p>
        </p:txBody>
      </p:sp>
      <p:pic>
        <p:nvPicPr>
          <p:cNvPr id="23554" name="Picture 2" descr="Картинки по запросу письмо отправка"/>
          <p:cNvPicPr>
            <a:picLocks noChangeAspect="1" noChangeArrowheads="1"/>
          </p:cNvPicPr>
          <p:nvPr/>
        </p:nvPicPr>
        <p:blipFill>
          <a:blip r:embed="rId3"/>
          <a:srcRect/>
          <a:stretch>
            <a:fillRect/>
          </a:stretch>
        </p:blipFill>
        <p:spPr bwMode="auto">
          <a:xfrm>
            <a:off x="8818953" y="2095501"/>
            <a:ext cx="2813239" cy="265429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7900" y="393700"/>
            <a:ext cx="10007600" cy="698500"/>
          </a:xfrm>
        </p:spPr>
        <p:txBody>
          <a:bodyPr>
            <a:normAutofit/>
          </a:bodyPr>
          <a:lstStyle/>
          <a:p>
            <a:r>
              <a:rPr lang="ru-RU" sz="4000" b="1" dirty="0" smtClean="0">
                <a:solidFill>
                  <a:schemeClr val="tx2"/>
                </a:solidFill>
              </a:rPr>
              <a:t>Ознакомление с вопросами</a:t>
            </a:r>
            <a:endParaRPr lang="ru-RU" sz="4000" b="1" dirty="0">
              <a:solidFill>
                <a:schemeClr val="tx2"/>
              </a:solidFill>
            </a:endParaRPr>
          </a:p>
        </p:txBody>
      </p:sp>
      <p:sp>
        <p:nvSpPr>
          <p:cNvPr id="5" name="Содержимое 4"/>
          <p:cNvSpPr>
            <a:spLocks noGrp="1"/>
          </p:cNvSpPr>
          <p:nvPr>
            <p:ph idx="1"/>
          </p:nvPr>
        </p:nvSpPr>
        <p:spPr>
          <a:xfrm>
            <a:off x="2484408" y="1009291"/>
            <a:ext cx="9326592" cy="4934309"/>
          </a:xfrm>
        </p:spPr>
        <p:txBody>
          <a:bodyPr>
            <a:noAutofit/>
          </a:bodyPr>
          <a:lstStyle/>
          <a:p>
            <a:pPr algn="just"/>
            <a:r>
              <a:rPr lang="ru-RU" sz="2800" b="1" dirty="0" smtClean="0">
                <a:solidFill>
                  <a:schemeClr val="accent3">
                    <a:lumMod val="75000"/>
                  </a:schemeClr>
                </a:solidFill>
              </a:rPr>
              <a:t>Правильный вопрос: «Использована ли ПМ по патенту (номер) в продукте (название)?»</a:t>
            </a:r>
            <a:endParaRPr lang="ru-RU" sz="2800" b="1" dirty="0" smtClean="0">
              <a:solidFill>
                <a:schemeClr val="accent2"/>
              </a:solidFill>
            </a:endParaRPr>
          </a:p>
          <a:p>
            <a:pPr algn="just"/>
            <a:r>
              <a:rPr lang="ru-RU" sz="2400" b="1" dirty="0" smtClean="0">
                <a:solidFill>
                  <a:schemeClr val="tx1"/>
                </a:solidFill>
              </a:rPr>
              <a:t>Эксперт обязан составить мотивированное письменное сообщение о невозможности дать заключение и направить данное сообщение в орган или лицу, которые назначили судебную экспертизу, если:  </a:t>
            </a:r>
          </a:p>
          <a:p>
            <a:pPr marL="502920" lvl="0" indent="-457200" algn="just">
              <a:buFont typeface="+mj-lt"/>
              <a:buAutoNum type="arabicPeriod"/>
            </a:pPr>
            <a:r>
              <a:rPr lang="ru-RU" sz="2400" b="1" dirty="0" smtClean="0">
                <a:solidFill>
                  <a:schemeClr val="tx1"/>
                </a:solidFill>
              </a:rPr>
              <a:t>Поставленные вопросы выходят за пределы специальных знаний эксперта.</a:t>
            </a:r>
          </a:p>
          <a:p>
            <a:pPr marL="502920" lvl="0" indent="-457200" algn="just">
              <a:buFont typeface="+mj-lt"/>
              <a:buAutoNum type="arabicPeriod"/>
            </a:pPr>
            <a:r>
              <a:rPr lang="ru-RU" sz="2400" b="1" dirty="0" smtClean="0">
                <a:solidFill>
                  <a:schemeClr val="tx1"/>
                </a:solidFill>
              </a:rPr>
              <a:t>Объекты исследований и материалы дела непригодны или недостаточны для проведения исследований и дачи заключения и эксперту отказано в их дополнении.</a:t>
            </a:r>
          </a:p>
          <a:p>
            <a:pPr marL="502920" lvl="0" indent="-457200" algn="just">
              <a:buFont typeface="+mj-lt"/>
              <a:buAutoNum type="arabicPeriod"/>
            </a:pPr>
            <a:r>
              <a:rPr lang="ru-RU" sz="2400" b="1" dirty="0" smtClean="0">
                <a:solidFill>
                  <a:schemeClr val="tx1"/>
                </a:solidFill>
              </a:rPr>
              <a:t>Современный уровень развития науки не позволяет ответить на поставленные вопросы.</a:t>
            </a:r>
          </a:p>
        </p:txBody>
      </p:sp>
      <p:sp>
        <p:nvSpPr>
          <p:cNvPr id="4" name="Номер слайда 3"/>
          <p:cNvSpPr>
            <a:spLocks noGrp="1"/>
          </p:cNvSpPr>
          <p:nvPr>
            <p:ph type="sldNum" sz="quarter" idx="12"/>
          </p:nvPr>
        </p:nvSpPr>
        <p:spPr>
          <a:xfrm>
            <a:off x="10040730" y="6058728"/>
            <a:ext cx="1706217" cy="365125"/>
          </a:xfrm>
        </p:spPr>
        <p:txBody>
          <a:bodyPr/>
          <a:lstStyle/>
          <a:p>
            <a:fld id="{4FAB73BC-B049-4115-A692-8D63A059BFB8}" type="slidenum">
              <a:rPr lang="en-US" sz="3600" b="1" smtClean="0"/>
              <a:pPr/>
              <a:t>6</a:t>
            </a:fld>
            <a:endParaRPr lang="en-US" sz="3600" b="1" dirty="0"/>
          </a:p>
        </p:txBody>
      </p:sp>
      <p:pic>
        <p:nvPicPr>
          <p:cNvPr id="24578" name="Picture 2" descr="Картинки по запросу вопрос"/>
          <p:cNvPicPr>
            <a:picLocks noChangeAspect="1" noChangeArrowheads="1"/>
          </p:cNvPicPr>
          <p:nvPr/>
        </p:nvPicPr>
        <p:blipFill>
          <a:blip r:embed="rId3"/>
          <a:srcRect/>
          <a:stretch>
            <a:fillRect/>
          </a:stretch>
        </p:blipFill>
        <p:spPr bwMode="auto">
          <a:xfrm>
            <a:off x="336812" y="2743200"/>
            <a:ext cx="2212170" cy="23368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609599"/>
            <a:ext cx="9875520" cy="1572883"/>
          </a:xfrm>
        </p:spPr>
        <p:txBody>
          <a:bodyPr>
            <a:normAutofit/>
          </a:bodyPr>
          <a:lstStyle/>
          <a:p>
            <a:r>
              <a:rPr lang="ru-RU" sz="4000" b="1" dirty="0" smtClean="0">
                <a:solidFill>
                  <a:schemeClr val="tx2"/>
                </a:solidFill>
              </a:rPr>
              <a:t>Ознакомление с образцами </a:t>
            </a:r>
            <a:br>
              <a:rPr lang="ru-RU" sz="4000" b="1" dirty="0" smtClean="0">
                <a:solidFill>
                  <a:schemeClr val="tx2"/>
                </a:solidFill>
              </a:rPr>
            </a:br>
            <a:r>
              <a:rPr lang="ru-RU" sz="4000" b="1" dirty="0" smtClean="0">
                <a:solidFill>
                  <a:schemeClr val="tx2"/>
                </a:solidFill>
              </a:rPr>
              <a:t>и материалами дела</a:t>
            </a:r>
            <a:endParaRPr lang="ru-RU" sz="4000" b="1" dirty="0">
              <a:solidFill>
                <a:schemeClr val="tx2"/>
              </a:solidFill>
            </a:endParaRPr>
          </a:p>
        </p:txBody>
      </p:sp>
      <p:sp>
        <p:nvSpPr>
          <p:cNvPr id="3" name="Содержимое 2"/>
          <p:cNvSpPr>
            <a:spLocks noGrp="1"/>
          </p:cNvSpPr>
          <p:nvPr>
            <p:ph idx="1"/>
          </p:nvPr>
        </p:nvSpPr>
        <p:spPr>
          <a:xfrm>
            <a:off x="1160253" y="2173857"/>
            <a:ext cx="9872871" cy="3740988"/>
          </a:xfrm>
        </p:spPr>
        <p:txBody>
          <a:bodyPr>
            <a:normAutofit/>
          </a:bodyPr>
          <a:lstStyle/>
          <a:p>
            <a:r>
              <a:rPr lang="ru-RU" sz="2800" b="1" dirty="0" smtClean="0">
                <a:solidFill>
                  <a:schemeClr val="tx1"/>
                </a:solidFill>
              </a:rPr>
              <a:t>Материалы, относящиеся к ПМ – патент или сведения из реестра.</a:t>
            </a:r>
          </a:p>
          <a:p>
            <a:r>
              <a:rPr lang="ru-RU" sz="2800" b="1" dirty="0" smtClean="0">
                <a:solidFill>
                  <a:schemeClr val="tx1"/>
                </a:solidFill>
              </a:rPr>
              <a:t>Материалы, относящиеся к продукту – образцы, фотографии, документы.</a:t>
            </a:r>
          </a:p>
          <a:p>
            <a:r>
              <a:rPr lang="ru-RU" sz="2800" b="1" dirty="0" smtClean="0">
                <a:solidFill>
                  <a:schemeClr val="tx1"/>
                </a:solidFill>
              </a:rPr>
              <a:t>Материалы, характеризующие период использования – период определяет применимую методику исследования.</a:t>
            </a:r>
          </a:p>
          <a:p>
            <a:r>
              <a:rPr lang="ru-RU" sz="2800" b="1" dirty="0" smtClean="0">
                <a:solidFill>
                  <a:schemeClr val="tx1"/>
                </a:solidFill>
              </a:rPr>
              <a:t>Результаты иных исследований по предмету экспертизы.</a:t>
            </a:r>
            <a:endParaRPr lang="ru-RU" sz="2800" b="1" dirty="0">
              <a:solidFill>
                <a:schemeClr val="tx1"/>
              </a:solidFill>
            </a:endParaRPr>
          </a:p>
        </p:txBody>
      </p:sp>
      <p:sp>
        <p:nvSpPr>
          <p:cNvPr id="4" name="Номер слайда 3"/>
          <p:cNvSpPr>
            <a:spLocks noGrp="1"/>
          </p:cNvSpPr>
          <p:nvPr>
            <p:ph type="sldNum" sz="quarter" idx="12"/>
          </p:nvPr>
        </p:nvSpPr>
        <p:spPr>
          <a:xfrm>
            <a:off x="10041775" y="6018415"/>
            <a:ext cx="1645920" cy="465511"/>
          </a:xfrm>
        </p:spPr>
        <p:txBody>
          <a:bodyPr/>
          <a:lstStyle/>
          <a:p>
            <a:fld id="{4FAB73BC-B049-4115-A692-8D63A059BFB8}" type="slidenum">
              <a:rPr lang="en-US" sz="3600" smtClean="0"/>
              <a:pPr/>
              <a:t>7</a:t>
            </a:fld>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609599"/>
            <a:ext cx="9875520" cy="1572883"/>
          </a:xfrm>
        </p:spPr>
        <p:txBody>
          <a:bodyPr>
            <a:normAutofit fontScale="90000"/>
          </a:bodyPr>
          <a:lstStyle/>
          <a:p>
            <a:r>
              <a:rPr lang="ru-RU" sz="4000" b="1" dirty="0" smtClean="0">
                <a:solidFill>
                  <a:schemeClr val="tx2"/>
                </a:solidFill>
              </a:rPr>
              <a:t>Возможности эксперта при непригодности или недостаточности объектов исследования и материалов дела</a:t>
            </a:r>
            <a:endParaRPr lang="ru-RU" sz="4000" b="1" dirty="0">
              <a:solidFill>
                <a:schemeClr val="tx2"/>
              </a:solidFill>
            </a:endParaRPr>
          </a:p>
        </p:txBody>
      </p:sp>
      <p:sp>
        <p:nvSpPr>
          <p:cNvPr id="3" name="Содержимое 2"/>
          <p:cNvSpPr>
            <a:spLocks noGrp="1"/>
          </p:cNvSpPr>
          <p:nvPr>
            <p:ph idx="1"/>
          </p:nvPr>
        </p:nvSpPr>
        <p:spPr>
          <a:xfrm>
            <a:off x="1160253" y="2820839"/>
            <a:ext cx="9872871" cy="3094006"/>
          </a:xfrm>
        </p:spPr>
        <p:txBody>
          <a:bodyPr>
            <a:normAutofit/>
          </a:bodyPr>
          <a:lstStyle/>
          <a:p>
            <a:r>
              <a:rPr lang="ru-RU" sz="2800" b="1" dirty="0" smtClean="0">
                <a:solidFill>
                  <a:schemeClr val="tx1"/>
                </a:solidFill>
              </a:rPr>
              <a:t>С разрешения суда задавать вопросы лицам, участвующим в деле, и свидетелям.</a:t>
            </a:r>
          </a:p>
          <a:p>
            <a:r>
              <a:rPr lang="ru-RU" sz="2800" b="1" dirty="0" smtClean="0">
                <a:solidFill>
                  <a:schemeClr val="tx1"/>
                </a:solidFill>
              </a:rPr>
              <a:t>Заявить суду ходатайство о предоставлении ему дополнительных материалов.</a:t>
            </a:r>
          </a:p>
        </p:txBody>
      </p:sp>
      <p:sp>
        <p:nvSpPr>
          <p:cNvPr id="4" name="Номер слайда 3"/>
          <p:cNvSpPr>
            <a:spLocks noGrp="1"/>
          </p:cNvSpPr>
          <p:nvPr>
            <p:ph type="sldNum" sz="quarter" idx="12"/>
          </p:nvPr>
        </p:nvSpPr>
        <p:spPr>
          <a:xfrm>
            <a:off x="9828294" y="6057573"/>
            <a:ext cx="1706217" cy="365125"/>
          </a:xfrm>
        </p:spPr>
        <p:txBody>
          <a:bodyPr/>
          <a:lstStyle/>
          <a:p>
            <a:fld id="{4FAB73BC-B049-4115-A692-8D63A059BFB8}" type="slidenum">
              <a:rPr lang="en-US" sz="3600" smtClean="0"/>
              <a:pPr/>
              <a:t>8</a:t>
            </a:fld>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609601"/>
            <a:ext cx="9875520" cy="960408"/>
          </a:xfrm>
        </p:spPr>
        <p:txBody>
          <a:bodyPr>
            <a:normAutofit/>
          </a:bodyPr>
          <a:lstStyle/>
          <a:p>
            <a:pPr algn="ctr"/>
            <a:r>
              <a:rPr lang="ru-RU" sz="4000" b="1" dirty="0" smtClean="0">
                <a:solidFill>
                  <a:schemeClr val="tx2"/>
                </a:solidFill>
              </a:rPr>
              <a:t>Действие закона во времени</a:t>
            </a:r>
            <a:endParaRPr lang="ru-RU" sz="4000" dirty="0"/>
          </a:p>
        </p:txBody>
      </p:sp>
      <p:sp>
        <p:nvSpPr>
          <p:cNvPr id="3" name="Содержимое 2"/>
          <p:cNvSpPr>
            <a:spLocks noGrp="1"/>
          </p:cNvSpPr>
          <p:nvPr>
            <p:ph idx="1"/>
          </p:nvPr>
        </p:nvSpPr>
        <p:spPr>
          <a:xfrm>
            <a:off x="1311215" y="1570247"/>
            <a:ext cx="9765102" cy="1109453"/>
          </a:xfrm>
        </p:spPr>
        <p:txBody>
          <a:bodyPr>
            <a:normAutofit fontScale="92500"/>
          </a:bodyPr>
          <a:lstStyle/>
          <a:p>
            <a:pPr marL="0" indent="0">
              <a:buNone/>
            </a:pPr>
            <a:r>
              <a:rPr lang="ru-RU" sz="2800" b="1" dirty="0" smtClean="0">
                <a:solidFill>
                  <a:schemeClr val="tx1"/>
                </a:solidFill>
              </a:rPr>
              <a:t>Правоотношения регулируются законодательством, действовавшим в период осуществления этих </a:t>
            </a:r>
            <a:r>
              <a:rPr lang="ru-RU" sz="2800" b="1" dirty="0" smtClean="0">
                <a:solidFill>
                  <a:schemeClr val="tx1"/>
                </a:solidFill>
              </a:rPr>
              <a:t>правоотношений.</a:t>
            </a:r>
            <a:endParaRPr lang="ru-RU" sz="2800" b="1" dirty="0">
              <a:solidFill>
                <a:schemeClr val="tx1"/>
              </a:solidFill>
            </a:endParaRPr>
          </a:p>
        </p:txBody>
      </p:sp>
      <p:sp>
        <p:nvSpPr>
          <p:cNvPr id="4" name="Номер слайда 3"/>
          <p:cNvSpPr>
            <a:spLocks noGrp="1"/>
          </p:cNvSpPr>
          <p:nvPr>
            <p:ph type="sldNum" sz="quarter" idx="12"/>
          </p:nvPr>
        </p:nvSpPr>
        <p:spPr>
          <a:xfrm>
            <a:off x="10523913" y="5986733"/>
            <a:ext cx="1147156" cy="457200"/>
          </a:xfrm>
        </p:spPr>
        <p:txBody>
          <a:bodyPr/>
          <a:lstStyle/>
          <a:p>
            <a:fld id="{4FAB73BC-B049-4115-A692-8D63A059BFB8}" type="slidenum">
              <a:rPr lang="en-US" sz="3600" b="1" smtClean="0"/>
              <a:pPr/>
              <a:t>9</a:t>
            </a:fld>
            <a:endParaRPr lang="en-US" sz="3600" b="1" dirty="0"/>
          </a:p>
        </p:txBody>
      </p:sp>
      <p:pic>
        <p:nvPicPr>
          <p:cNvPr id="16388" name="Picture 4" descr="Похожее изображение"/>
          <p:cNvPicPr>
            <a:picLocks noChangeAspect="1" noChangeArrowheads="1"/>
          </p:cNvPicPr>
          <p:nvPr/>
        </p:nvPicPr>
        <p:blipFill>
          <a:blip r:embed="rId3"/>
          <a:srcRect/>
          <a:stretch>
            <a:fillRect/>
          </a:stretch>
        </p:blipFill>
        <p:spPr bwMode="auto">
          <a:xfrm>
            <a:off x="1742535" y="2414625"/>
            <a:ext cx="3266715" cy="3556053"/>
          </a:xfrm>
          <a:prstGeom prst="rect">
            <a:avLst/>
          </a:prstGeom>
          <a:noFill/>
        </p:spPr>
      </p:pic>
      <p:pic>
        <p:nvPicPr>
          <p:cNvPr id="16390" name="Picture 6" descr="Картинки по запросу закон"/>
          <p:cNvPicPr>
            <a:picLocks noChangeAspect="1" noChangeArrowheads="1"/>
          </p:cNvPicPr>
          <p:nvPr/>
        </p:nvPicPr>
        <p:blipFill>
          <a:blip r:embed="rId4"/>
          <a:srcRect/>
          <a:stretch>
            <a:fillRect/>
          </a:stretch>
        </p:blipFill>
        <p:spPr bwMode="auto">
          <a:xfrm>
            <a:off x="5935751" y="2870200"/>
            <a:ext cx="4124325" cy="3095625"/>
          </a:xfrm>
          <a:prstGeom prst="rect">
            <a:avLst/>
          </a:prstGeom>
          <a:noFill/>
        </p:spPr>
      </p:pic>
    </p:spTree>
  </p:cSld>
  <p:clrMapOvr>
    <a:masterClrMapping/>
  </p:clrMapOvr>
</p:sld>
</file>

<file path=ppt/theme/theme1.xml><?xml version="1.0" encoding="utf-8"?>
<a:theme xmlns:a="http://schemas.openxmlformats.org/drawingml/2006/main" name="Basis">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1020</TotalTime>
  <Words>4998</Words>
  <Application>Microsoft Office PowerPoint</Application>
  <PresentationFormat>Произвольный</PresentationFormat>
  <Paragraphs>239</Paragraphs>
  <Slides>27</Slides>
  <Notes>26</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Basis</vt:lpstr>
      <vt:lpstr>Методика установления факта   использования полезной  модели</vt:lpstr>
      <vt:lpstr>Презентация PowerPoint</vt:lpstr>
      <vt:lpstr>Методические вопросы</vt:lpstr>
      <vt:lpstr>Презентация PowerPoint</vt:lpstr>
      <vt:lpstr>Письмо о готовности провести экспертизу</vt:lpstr>
      <vt:lpstr>Ознакомление с вопросами</vt:lpstr>
      <vt:lpstr>Ознакомление с образцами  и материалами дела</vt:lpstr>
      <vt:lpstr>Возможности эксперта при непригодности или недостаточности объектов исследования и материалов дела</vt:lpstr>
      <vt:lpstr>Действие закона во времени</vt:lpstr>
      <vt:lpstr>Гражданский кодекс РФ, п. 3 ст. 1358</vt:lpstr>
      <vt:lpstr>Презентация PowerPoint</vt:lpstr>
      <vt:lpstr>Стадия раздельного исследования</vt:lpstr>
      <vt:lpstr>Выявление признаков ПМ</vt:lpstr>
      <vt:lpstr>Внешние и динамические признаки</vt:lpstr>
      <vt:lpstr>Несущественные признаки</vt:lpstr>
      <vt:lpstr>Исследование продукта</vt:lpstr>
      <vt:lpstr>Сопоставление признаков ПМ</vt:lpstr>
      <vt:lpstr>Правильная техническая терминология</vt:lpstr>
      <vt:lpstr>Стадия оценки результатов и выводов</vt:lpstr>
      <vt:lpstr>Выводы эксперта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Боровский Д.А.</dc:creator>
  <cp:lastModifiedBy>АТТО</cp:lastModifiedBy>
  <cp:revision>159</cp:revision>
  <dcterms:created xsi:type="dcterms:W3CDTF">2014-08-26T23:52:37Z</dcterms:created>
  <dcterms:modified xsi:type="dcterms:W3CDTF">2017-06-27T20:39:51Z</dcterms:modified>
</cp:coreProperties>
</file>